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28"/>
  </p:notesMasterIdLst>
  <p:sldIdLst>
    <p:sldId id="306" r:id="rId2"/>
    <p:sldId id="30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5B84004-EB9C-4C81-B08B-2C72DA3B29E8}" v="28" dt="2024-02-26T15:22:44.47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78125"/>
  </p:normalViewPr>
  <p:slideViewPr>
    <p:cSldViewPr snapToGrid="0" snapToObjects="1">
      <p:cViewPr varScale="1">
        <p:scale>
          <a:sx n="64" d="100"/>
          <a:sy n="64" d="100"/>
        </p:scale>
        <p:origin x="139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dolfo Duarte Pinto" userId="3c1d2390-f3e2-48ed-a692-c2bca7123a2a" providerId="ADAL" clId="{95B84004-EB9C-4C81-B08B-2C72DA3B29E8}"/>
    <pc:docChg chg="undo custSel addSld delSld modSld">
      <pc:chgData name="Rodolfo Duarte Pinto" userId="3c1d2390-f3e2-48ed-a692-c2bca7123a2a" providerId="ADAL" clId="{95B84004-EB9C-4C81-B08B-2C72DA3B29E8}" dt="2024-03-04T11:54:50.302" v="258" actId="478"/>
      <pc:docMkLst>
        <pc:docMk/>
      </pc:docMkLst>
      <pc:sldChg chg="del">
        <pc:chgData name="Rodolfo Duarte Pinto" userId="3c1d2390-f3e2-48ed-a692-c2bca7123a2a" providerId="ADAL" clId="{95B84004-EB9C-4C81-B08B-2C72DA3B29E8}" dt="2024-02-26T14:46:44.454" v="1" actId="47"/>
        <pc:sldMkLst>
          <pc:docMk/>
          <pc:sldMk cId="1082564833" sldId="256"/>
        </pc:sldMkLst>
      </pc:sldChg>
      <pc:sldChg chg="del">
        <pc:chgData name="Rodolfo Duarte Pinto" userId="3c1d2390-f3e2-48ed-a692-c2bca7123a2a" providerId="ADAL" clId="{95B84004-EB9C-4C81-B08B-2C72DA3B29E8}" dt="2024-02-26T14:47:16.259" v="20" actId="47"/>
        <pc:sldMkLst>
          <pc:docMk/>
          <pc:sldMk cId="1980292644" sldId="257"/>
        </pc:sldMkLst>
      </pc:sldChg>
      <pc:sldChg chg="addSp delSp modSp mod">
        <pc:chgData name="Rodolfo Duarte Pinto" userId="3c1d2390-f3e2-48ed-a692-c2bca7123a2a" providerId="ADAL" clId="{95B84004-EB9C-4C81-B08B-2C72DA3B29E8}" dt="2024-02-26T14:49:23.559" v="34"/>
        <pc:sldMkLst>
          <pc:docMk/>
          <pc:sldMk cId="3895148826" sldId="258"/>
        </pc:sldMkLst>
        <pc:spChg chg="del">
          <ac:chgData name="Rodolfo Duarte Pinto" userId="3c1d2390-f3e2-48ed-a692-c2bca7123a2a" providerId="ADAL" clId="{95B84004-EB9C-4C81-B08B-2C72DA3B29E8}" dt="2024-02-26T14:49:20.685" v="32" actId="478"/>
          <ac:spMkLst>
            <pc:docMk/>
            <pc:sldMk cId="3895148826" sldId="258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95B84004-EB9C-4C81-B08B-2C72DA3B29E8}" dt="2024-02-26T14:49:20.112" v="31" actId="478"/>
          <ac:spMkLst>
            <pc:docMk/>
            <pc:sldMk cId="3895148826" sldId="258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95B84004-EB9C-4C81-B08B-2C72DA3B29E8}" dt="2024-02-26T14:49:23.559" v="34"/>
          <ac:spMkLst>
            <pc:docMk/>
            <pc:sldMk cId="3895148826" sldId="258"/>
            <ac:spMk id="13" creationId="{16E019D4-29CD-47FC-9041-502B4FE295B0}"/>
          </ac:spMkLst>
        </pc:spChg>
        <pc:grpChg chg="add del mod">
          <ac:chgData name="Rodolfo Duarte Pinto" userId="3c1d2390-f3e2-48ed-a692-c2bca7123a2a" providerId="ADAL" clId="{95B84004-EB9C-4C81-B08B-2C72DA3B29E8}" dt="2024-02-26T14:49:22.410" v="33" actId="478"/>
          <ac:grpSpMkLst>
            <pc:docMk/>
            <pc:sldMk cId="3895148826" sldId="258"/>
            <ac:grpSpMk id="8" creationId="{9FE49653-4744-4BE9-B67F-1FE878DC8B04}"/>
          </ac:grpSpMkLst>
        </pc:grpChg>
        <pc:grpChg chg="add mod">
          <ac:chgData name="Rodolfo Duarte Pinto" userId="3c1d2390-f3e2-48ed-a692-c2bca7123a2a" providerId="ADAL" clId="{95B84004-EB9C-4C81-B08B-2C72DA3B29E8}" dt="2024-02-26T14:49:23.559" v="34"/>
          <ac:grpSpMkLst>
            <pc:docMk/>
            <pc:sldMk cId="3895148826" sldId="258"/>
            <ac:grpSpMk id="14" creationId="{AE18C262-BAE9-44E9-B9D7-04A70DC17680}"/>
          </ac:grpSpMkLst>
        </pc:grpChg>
        <pc:picChg chg="del">
          <ac:chgData name="Rodolfo Duarte Pinto" userId="3c1d2390-f3e2-48ed-a692-c2bca7123a2a" providerId="ADAL" clId="{95B84004-EB9C-4C81-B08B-2C72DA3B29E8}" dt="2024-02-26T14:48:18.649" v="21" actId="478"/>
          <ac:picMkLst>
            <pc:docMk/>
            <pc:sldMk cId="3895148826" sldId="258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95B84004-EB9C-4C81-B08B-2C72DA3B29E8}" dt="2024-02-26T14:48:21.486" v="23"/>
          <ac:picMkLst>
            <pc:docMk/>
            <pc:sldMk cId="3895148826" sldId="258"/>
            <ac:picMk id="9" creationId="{6E75D7F6-F0B4-4E00-A763-DB85F3B433C4}"/>
          </ac:picMkLst>
        </pc:picChg>
        <pc:picChg chg="mod">
          <ac:chgData name="Rodolfo Duarte Pinto" userId="3c1d2390-f3e2-48ed-a692-c2bca7123a2a" providerId="ADAL" clId="{95B84004-EB9C-4C81-B08B-2C72DA3B29E8}" dt="2024-02-26T14:49:23.559" v="34"/>
          <ac:picMkLst>
            <pc:docMk/>
            <pc:sldMk cId="3895148826" sldId="258"/>
            <ac:picMk id="15" creationId="{AD147141-1B2D-45E2-81D9-41F21E820154}"/>
          </ac:picMkLst>
        </pc:picChg>
        <pc:cxnChg chg="del">
          <ac:chgData name="Rodolfo Duarte Pinto" userId="3c1d2390-f3e2-48ed-a692-c2bca7123a2a" providerId="ADAL" clId="{95B84004-EB9C-4C81-B08B-2C72DA3B29E8}" dt="2024-02-26T14:48:21.055" v="22" actId="478"/>
          <ac:cxnSpMkLst>
            <pc:docMk/>
            <pc:sldMk cId="3895148826" sldId="258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95B84004-EB9C-4C81-B08B-2C72DA3B29E8}" dt="2024-02-26T14:48:21.486" v="23"/>
          <ac:cxnSpMkLst>
            <pc:docMk/>
            <pc:sldMk cId="3895148826" sldId="258"/>
            <ac:cxnSpMk id="10" creationId="{D7D8CF71-DEA0-46FB-83A3-B2FAEF7134B7}"/>
          </ac:cxnSpMkLst>
        </pc:cxnChg>
        <pc:cxnChg chg="mod">
          <ac:chgData name="Rodolfo Duarte Pinto" userId="3c1d2390-f3e2-48ed-a692-c2bca7123a2a" providerId="ADAL" clId="{95B84004-EB9C-4C81-B08B-2C72DA3B29E8}" dt="2024-02-26T14:49:23.559" v="34"/>
          <ac:cxnSpMkLst>
            <pc:docMk/>
            <pc:sldMk cId="3895148826" sldId="258"/>
            <ac:cxnSpMk id="16" creationId="{350BA784-5E69-4A92-BC59-0D6E65FA01DD}"/>
          </ac:cxnSpMkLst>
        </pc:cxnChg>
      </pc:sldChg>
      <pc:sldChg chg="addSp delSp modSp mod">
        <pc:chgData name="Rodolfo Duarte Pinto" userId="3c1d2390-f3e2-48ed-a692-c2bca7123a2a" providerId="ADAL" clId="{95B84004-EB9C-4C81-B08B-2C72DA3B29E8}" dt="2024-02-26T14:49:15.204" v="30"/>
        <pc:sldMkLst>
          <pc:docMk/>
          <pc:sldMk cId="1266557567" sldId="260"/>
        </pc:sldMkLst>
        <pc:spChg chg="add mod">
          <ac:chgData name="Rodolfo Duarte Pinto" userId="3c1d2390-f3e2-48ed-a692-c2bca7123a2a" providerId="ADAL" clId="{95B84004-EB9C-4C81-B08B-2C72DA3B29E8}" dt="2024-02-26T14:49:15.204" v="30"/>
          <ac:spMkLst>
            <pc:docMk/>
            <pc:sldMk cId="1266557567" sldId="260"/>
            <ac:spMk id="10" creationId="{A485D98B-313C-4EAF-92CD-2F612C1EF30D}"/>
          </ac:spMkLst>
        </pc:spChg>
        <pc:spChg chg="del">
          <ac:chgData name="Rodolfo Duarte Pinto" userId="3c1d2390-f3e2-48ed-a692-c2bca7123a2a" providerId="ADAL" clId="{95B84004-EB9C-4C81-B08B-2C72DA3B29E8}" dt="2024-02-26T14:49:13.031" v="28" actId="478"/>
          <ac:spMkLst>
            <pc:docMk/>
            <pc:sldMk cId="1266557567" sldId="260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95B84004-EB9C-4C81-B08B-2C72DA3B29E8}" dt="2024-02-26T14:49:11.258" v="27" actId="478"/>
          <ac:spMkLst>
            <pc:docMk/>
            <pc:sldMk cId="1266557567" sldId="260"/>
            <ac:spMk id="12" creationId="{C5E7C0C0-C89F-994D-BD14-2A60617FB614}"/>
          </ac:spMkLst>
        </pc:spChg>
        <pc:grpChg chg="add del mod">
          <ac:chgData name="Rodolfo Duarte Pinto" userId="3c1d2390-f3e2-48ed-a692-c2bca7123a2a" providerId="ADAL" clId="{95B84004-EB9C-4C81-B08B-2C72DA3B29E8}" dt="2024-02-26T14:49:14.022" v="29" actId="478"/>
          <ac:grpSpMkLst>
            <pc:docMk/>
            <pc:sldMk cId="1266557567" sldId="260"/>
            <ac:grpSpMk id="7" creationId="{D63295B9-D20F-4774-AC02-AF27FB09C8F9}"/>
          </ac:grpSpMkLst>
        </pc:grpChg>
        <pc:grpChg chg="add mod">
          <ac:chgData name="Rodolfo Duarte Pinto" userId="3c1d2390-f3e2-48ed-a692-c2bca7123a2a" providerId="ADAL" clId="{95B84004-EB9C-4C81-B08B-2C72DA3B29E8}" dt="2024-02-26T14:49:15.204" v="30"/>
          <ac:grpSpMkLst>
            <pc:docMk/>
            <pc:sldMk cId="1266557567" sldId="260"/>
            <ac:grpSpMk id="13" creationId="{5D37EF0A-46F5-4E7B-89D0-846EFF41BF33}"/>
          </ac:grpSpMkLst>
        </pc:grpChg>
        <pc:picChg chg="del">
          <ac:chgData name="Rodolfo Duarte Pinto" userId="3c1d2390-f3e2-48ed-a692-c2bca7123a2a" providerId="ADAL" clId="{95B84004-EB9C-4C81-B08B-2C72DA3B29E8}" dt="2024-02-26T14:48:26.948" v="24" actId="478"/>
          <ac:picMkLst>
            <pc:docMk/>
            <pc:sldMk cId="1266557567" sldId="260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95B84004-EB9C-4C81-B08B-2C72DA3B29E8}" dt="2024-02-26T14:48:29.452" v="26"/>
          <ac:picMkLst>
            <pc:docMk/>
            <pc:sldMk cId="1266557567" sldId="260"/>
            <ac:picMk id="8" creationId="{317A7861-723B-4AA3-9ECA-D871225EC999}"/>
          </ac:picMkLst>
        </pc:picChg>
        <pc:picChg chg="mod">
          <ac:chgData name="Rodolfo Duarte Pinto" userId="3c1d2390-f3e2-48ed-a692-c2bca7123a2a" providerId="ADAL" clId="{95B84004-EB9C-4C81-B08B-2C72DA3B29E8}" dt="2024-02-26T14:49:15.204" v="30"/>
          <ac:picMkLst>
            <pc:docMk/>
            <pc:sldMk cId="1266557567" sldId="260"/>
            <ac:picMk id="14" creationId="{D58E070E-5250-4787-B294-3B6B13F3AD7C}"/>
          </ac:picMkLst>
        </pc:picChg>
        <pc:cxnChg chg="del">
          <ac:chgData name="Rodolfo Duarte Pinto" userId="3c1d2390-f3e2-48ed-a692-c2bca7123a2a" providerId="ADAL" clId="{95B84004-EB9C-4C81-B08B-2C72DA3B29E8}" dt="2024-02-26T14:48:29.131" v="25" actId="478"/>
          <ac:cxnSpMkLst>
            <pc:docMk/>
            <pc:sldMk cId="1266557567" sldId="260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95B84004-EB9C-4C81-B08B-2C72DA3B29E8}" dt="2024-02-26T14:48:29.452" v="26"/>
          <ac:cxnSpMkLst>
            <pc:docMk/>
            <pc:sldMk cId="1266557567" sldId="260"/>
            <ac:cxnSpMk id="9" creationId="{2DCF226C-BCC6-41D0-BBA9-495162848836}"/>
          </ac:cxnSpMkLst>
        </pc:cxnChg>
        <pc:cxnChg chg="mod">
          <ac:chgData name="Rodolfo Duarte Pinto" userId="3c1d2390-f3e2-48ed-a692-c2bca7123a2a" providerId="ADAL" clId="{95B84004-EB9C-4C81-B08B-2C72DA3B29E8}" dt="2024-02-26T14:49:15.204" v="30"/>
          <ac:cxnSpMkLst>
            <pc:docMk/>
            <pc:sldMk cId="1266557567" sldId="260"/>
            <ac:cxnSpMk id="15" creationId="{F09E9F35-F888-472D-91A8-CD0AE7C4FE2B}"/>
          </ac:cxnSpMkLst>
        </pc:cxnChg>
      </pc:sldChg>
      <pc:sldChg chg="addSp delSp modSp mod addAnim delAnim">
        <pc:chgData name="Rodolfo Duarte Pinto" userId="3c1d2390-f3e2-48ed-a692-c2bca7123a2a" providerId="ADAL" clId="{95B84004-EB9C-4C81-B08B-2C72DA3B29E8}" dt="2024-03-04T11:54:50.302" v="258" actId="478"/>
        <pc:sldMkLst>
          <pc:docMk/>
          <pc:sldMk cId="3760351237" sldId="261"/>
        </pc:sldMkLst>
        <pc:spChg chg="add del">
          <ac:chgData name="Rodolfo Duarte Pinto" userId="3c1d2390-f3e2-48ed-a692-c2bca7123a2a" providerId="ADAL" clId="{95B84004-EB9C-4C81-B08B-2C72DA3B29E8}" dt="2024-03-04T11:54:50.302" v="258" actId="478"/>
          <ac:spMkLst>
            <pc:docMk/>
            <pc:sldMk cId="3760351237" sldId="261"/>
            <ac:spMk id="6" creationId="{E8D8270F-0082-0745-B286-44ECFC49BA93}"/>
          </ac:spMkLst>
        </pc:spChg>
        <pc:spChg chg="del mod">
          <ac:chgData name="Rodolfo Duarte Pinto" userId="3c1d2390-f3e2-48ed-a692-c2bca7123a2a" providerId="ADAL" clId="{95B84004-EB9C-4C81-B08B-2C72DA3B29E8}" dt="2024-02-26T14:50:28.033" v="42" actId="478"/>
          <ac:spMkLst>
            <pc:docMk/>
            <pc:sldMk cId="3760351237" sldId="261"/>
            <ac:spMk id="7" creationId="{F8F5523B-5C5F-2049-8B91-9B9B23693F2D}"/>
          </ac:spMkLst>
        </pc:spChg>
        <pc:spChg chg="del">
          <ac:chgData name="Rodolfo Duarte Pinto" userId="3c1d2390-f3e2-48ed-a692-c2bca7123a2a" providerId="ADAL" clId="{95B84004-EB9C-4C81-B08B-2C72DA3B29E8}" dt="2024-02-26T14:49:30.371" v="38" actId="478"/>
          <ac:spMkLst>
            <pc:docMk/>
            <pc:sldMk cId="3760351237" sldId="261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95B84004-EB9C-4C81-B08B-2C72DA3B29E8}" dt="2024-02-26T14:49:29.545" v="37" actId="478"/>
          <ac:spMkLst>
            <pc:docMk/>
            <pc:sldMk cId="3760351237" sldId="261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95B84004-EB9C-4C81-B08B-2C72DA3B29E8}" dt="2024-02-26T14:49:31.671" v="39"/>
          <ac:spMkLst>
            <pc:docMk/>
            <pc:sldMk cId="3760351237" sldId="261"/>
            <ac:spMk id="18" creationId="{4705A7D1-B65E-49A2-A052-92A378137AA1}"/>
          </ac:spMkLst>
        </pc:spChg>
        <pc:spChg chg="add del">
          <ac:chgData name="Rodolfo Duarte Pinto" userId="3c1d2390-f3e2-48ed-a692-c2bca7123a2a" providerId="ADAL" clId="{95B84004-EB9C-4C81-B08B-2C72DA3B29E8}" dt="2024-03-04T11:54:49.912" v="257" actId="478"/>
          <ac:spMkLst>
            <pc:docMk/>
            <pc:sldMk cId="3760351237" sldId="261"/>
            <ac:spMk id="19" creationId="{03447139-928A-C345-92A9-3CCB609F3FF9}"/>
          </ac:spMkLst>
        </pc:spChg>
        <pc:spChg chg="add del">
          <ac:chgData name="Rodolfo Duarte Pinto" userId="3c1d2390-f3e2-48ed-a692-c2bca7123a2a" providerId="ADAL" clId="{95B84004-EB9C-4C81-B08B-2C72DA3B29E8}" dt="2024-03-04T11:54:48.669" v="256" actId="478"/>
          <ac:spMkLst>
            <pc:docMk/>
            <pc:sldMk cId="3760351237" sldId="261"/>
            <ac:spMk id="21" creationId="{2FCE4EFC-2A8C-E942-A2BC-4DCD53A0C9A8}"/>
          </ac:spMkLst>
        </pc:spChg>
        <pc:spChg chg="add del">
          <ac:chgData name="Rodolfo Duarte Pinto" userId="3c1d2390-f3e2-48ed-a692-c2bca7123a2a" providerId="ADAL" clId="{95B84004-EB9C-4C81-B08B-2C72DA3B29E8}" dt="2024-03-04T11:54:48.478" v="255" actId="478"/>
          <ac:spMkLst>
            <pc:docMk/>
            <pc:sldMk cId="3760351237" sldId="261"/>
            <ac:spMk id="22" creationId="{EAD908D9-7D2D-884F-9A8C-D9A5F1DE5FE0}"/>
          </ac:spMkLst>
        </pc:spChg>
        <pc:spChg chg="add mod">
          <ac:chgData name="Rodolfo Duarte Pinto" userId="3c1d2390-f3e2-48ed-a692-c2bca7123a2a" providerId="ADAL" clId="{95B84004-EB9C-4C81-B08B-2C72DA3B29E8}" dt="2024-02-26T14:50:31.241" v="44" actId="20577"/>
          <ac:spMkLst>
            <pc:docMk/>
            <pc:sldMk cId="3760351237" sldId="261"/>
            <ac:spMk id="25" creationId="{F49B2E69-239D-47CB-979A-0844FA3BBB62}"/>
          </ac:spMkLst>
        </pc:spChg>
        <pc:grpChg chg="add mod">
          <ac:chgData name="Rodolfo Duarte Pinto" userId="3c1d2390-f3e2-48ed-a692-c2bca7123a2a" providerId="ADAL" clId="{95B84004-EB9C-4C81-B08B-2C72DA3B29E8}" dt="2024-02-26T14:49:31.671" v="39"/>
          <ac:grpSpMkLst>
            <pc:docMk/>
            <pc:sldMk cId="3760351237" sldId="261"/>
            <ac:grpSpMk id="20" creationId="{1A593841-EDC0-4859-B761-E0AE03A03E29}"/>
          </ac:grpSpMkLst>
        </pc:grpChg>
        <pc:picChg chg="del">
          <ac:chgData name="Rodolfo Duarte Pinto" userId="3c1d2390-f3e2-48ed-a692-c2bca7123a2a" providerId="ADAL" clId="{95B84004-EB9C-4C81-B08B-2C72DA3B29E8}" dt="2024-02-26T14:49:26.786" v="35" actId="478"/>
          <ac:picMkLst>
            <pc:docMk/>
            <pc:sldMk cId="3760351237" sldId="261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95B84004-EB9C-4C81-B08B-2C72DA3B29E8}" dt="2024-02-26T14:49:31.671" v="39"/>
          <ac:picMkLst>
            <pc:docMk/>
            <pc:sldMk cId="3760351237" sldId="261"/>
            <ac:picMk id="23" creationId="{60542877-68E8-4932-BD1C-6066C094128D}"/>
          </ac:picMkLst>
        </pc:picChg>
        <pc:cxnChg chg="del">
          <ac:chgData name="Rodolfo Duarte Pinto" userId="3c1d2390-f3e2-48ed-a692-c2bca7123a2a" providerId="ADAL" clId="{95B84004-EB9C-4C81-B08B-2C72DA3B29E8}" dt="2024-02-26T14:49:28.256" v="36" actId="478"/>
          <ac:cxnSpMkLst>
            <pc:docMk/>
            <pc:sldMk cId="3760351237" sldId="261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95B84004-EB9C-4C81-B08B-2C72DA3B29E8}" dt="2024-02-26T14:49:31.671" v="39"/>
          <ac:cxnSpMkLst>
            <pc:docMk/>
            <pc:sldMk cId="3760351237" sldId="261"/>
            <ac:cxnSpMk id="24" creationId="{E247468E-AEDC-4242-9B09-7CA18C70E6E9}"/>
          </ac:cxnSpMkLst>
        </pc:cxnChg>
      </pc:sldChg>
      <pc:sldChg chg="addSp delSp modSp mod">
        <pc:chgData name="Rodolfo Duarte Pinto" userId="3c1d2390-f3e2-48ed-a692-c2bca7123a2a" providerId="ADAL" clId="{95B84004-EB9C-4C81-B08B-2C72DA3B29E8}" dt="2024-02-26T14:51:00.965" v="73" actId="20577"/>
        <pc:sldMkLst>
          <pc:docMk/>
          <pc:sldMk cId="180790300" sldId="262"/>
        </pc:sldMkLst>
        <pc:spChg chg="del">
          <ac:chgData name="Rodolfo Duarte Pinto" userId="3c1d2390-f3e2-48ed-a692-c2bca7123a2a" providerId="ADAL" clId="{95B84004-EB9C-4C81-B08B-2C72DA3B29E8}" dt="2024-02-26T14:50:47.030" v="47" actId="478"/>
          <ac:spMkLst>
            <pc:docMk/>
            <pc:sldMk cId="180790300" sldId="262"/>
            <ac:spMk id="7" creationId="{F8F5523B-5C5F-2049-8B91-9B9B23693F2D}"/>
          </ac:spMkLst>
        </pc:spChg>
        <pc:spChg chg="add mod">
          <ac:chgData name="Rodolfo Duarte Pinto" userId="3c1d2390-f3e2-48ed-a692-c2bca7123a2a" providerId="ADAL" clId="{95B84004-EB9C-4C81-B08B-2C72DA3B29E8}" dt="2024-02-26T14:50:52.764" v="49"/>
          <ac:spMkLst>
            <pc:docMk/>
            <pc:sldMk cId="180790300" sldId="262"/>
            <ac:spMk id="10" creationId="{E43B0419-0CCB-4272-A191-0B029D91DD92}"/>
          </ac:spMkLst>
        </pc:spChg>
        <pc:spChg chg="del">
          <ac:chgData name="Rodolfo Duarte Pinto" userId="3c1d2390-f3e2-48ed-a692-c2bca7123a2a" providerId="ADAL" clId="{95B84004-EB9C-4C81-B08B-2C72DA3B29E8}" dt="2024-02-26T14:50:52.275" v="48" actId="478"/>
          <ac:spMkLst>
            <pc:docMk/>
            <pc:sldMk cId="180790300" sldId="262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95B84004-EB9C-4C81-B08B-2C72DA3B29E8}" dt="2024-02-26T14:50:52.275" v="48" actId="478"/>
          <ac:spMkLst>
            <pc:docMk/>
            <pc:sldMk cId="180790300" sldId="262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95B84004-EB9C-4C81-B08B-2C72DA3B29E8}" dt="2024-02-26T14:51:00.965" v="73" actId="20577"/>
          <ac:spMkLst>
            <pc:docMk/>
            <pc:sldMk cId="180790300" sldId="262"/>
            <ac:spMk id="16" creationId="{472B0A7D-5334-4629-AEDA-AE8111789169}"/>
          </ac:spMkLst>
        </pc:spChg>
        <pc:grpChg chg="add mod">
          <ac:chgData name="Rodolfo Duarte Pinto" userId="3c1d2390-f3e2-48ed-a692-c2bca7123a2a" providerId="ADAL" clId="{95B84004-EB9C-4C81-B08B-2C72DA3B29E8}" dt="2024-02-26T14:50:52.764" v="49"/>
          <ac:grpSpMkLst>
            <pc:docMk/>
            <pc:sldMk cId="180790300" sldId="262"/>
            <ac:grpSpMk id="13" creationId="{439F67D6-8E46-428E-B7F5-1CAF99E55C4B}"/>
          </ac:grpSpMkLst>
        </pc:grpChg>
        <pc:picChg chg="del">
          <ac:chgData name="Rodolfo Duarte Pinto" userId="3c1d2390-f3e2-48ed-a692-c2bca7123a2a" providerId="ADAL" clId="{95B84004-EB9C-4C81-B08B-2C72DA3B29E8}" dt="2024-02-26T14:50:42.332" v="45" actId="478"/>
          <ac:picMkLst>
            <pc:docMk/>
            <pc:sldMk cId="180790300" sldId="262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95B84004-EB9C-4C81-B08B-2C72DA3B29E8}" dt="2024-02-26T14:50:52.764" v="49"/>
          <ac:picMkLst>
            <pc:docMk/>
            <pc:sldMk cId="180790300" sldId="262"/>
            <ac:picMk id="14" creationId="{FFD2CC2C-18D1-4324-B91A-3651A7C8D75F}"/>
          </ac:picMkLst>
        </pc:picChg>
        <pc:cxnChg chg="del">
          <ac:chgData name="Rodolfo Duarte Pinto" userId="3c1d2390-f3e2-48ed-a692-c2bca7123a2a" providerId="ADAL" clId="{95B84004-EB9C-4C81-B08B-2C72DA3B29E8}" dt="2024-02-26T14:50:44.858" v="46" actId="478"/>
          <ac:cxnSpMkLst>
            <pc:docMk/>
            <pc:sldMk cId="180790300" sldId="262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95B84004-EB9C-4C81-B08B-2C72DA3B29E8}" dt="2024-02-26T14:50:52.764" v="49"/>
          <ac:cxnSpMkLst>
            <pc:docMk/>
            <pc:sldMk cId="180790300" sldId="262"/>
            <ac:cxnSpMk id="15" creationId="{827BF585-31D4-4035-A44A-FD0530BA4FD1}"/>
          </ac:cxnSpMkLst>
        </pc:cxnChg>
      </pc:sldChg>
      <pc:sldChg chg="addSp delSp modSp mod addAnim delAnim">
        <pc:chgData name="Rodolfo Duarte Pinto" userId="3c1d2390-f3e2-48ed-a692-c2bca7123a2a" providerId="ADAL" clId="{95B84004-EB9C-4C81-B08B-2C72DA3B29E8}" dt="2024-03-04T11:54:48.287" v="254" actId="478"/>
        <pc:sldMkLst>
          <pc:docMk/>
          <pc:sldMk cId="3096473213" sldId="263"/>
        </pc:sldMkLst>
        <pc:spChg chg="del">
          <ac:chgData name="Rodolfo Duarte Pinto" userId="3c1d2390-f3e2-48ed-a692-c2bca7123a2a" providerId="ADAL" clId="{95B84004-EB9C-4C81-B08B-2C72DA3B29E8}" dt="2024-02-26T14:51:13.879" v="78" actId="478"/>
          <ac:spMkLst>
            <pc:docMk/>
            <pc:sldMk cId="3096473213" sldId="263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95B84004-EB9C-4C81-B08B-2C72DA3B29E8}" dt="2024-02-26T14:51:13.195" v="77" actId="478"/>
          <ac:spMkLst>
            <pc:docMk/>
            <pc:sldMk cId="3096473213" sldId="263"/>
            <ac:spMk id="12" creationId="{C5E7C0C0-C89F-994D-BD14-2A60617FB614}"/>
          </ac:spMkLst>
        </pc:spChg>
        <pc:spChg chg="add del">
          <ac:chgData name="Rodolfo Duarte Pinto" userId="3c1d2390-f3e2-48ed-a692-c2bca7123a2a" providerId="ADAL" clId="{95B84004-EB9C-4C81-B08B-2C72DA3B29E8}" dt="2024-03-04T11:54:47.832" v="253" actId="478"/>
          <ac:spMkLst>
            <pc:docMk/>
            <pc:sldMk cId="3096473213" sldId="263"/>
            <ac:spMk id="14" creationId="{FA70711C-F7F6-8044-956F-47C2AC8C3ED0}"/>
          </ac:spMkLst>
        </pc:spChg>
        <pc:spChg chg="add del">
          <ac:chgData name="Rodolfo Duarte Pinto" userId="3c1d2390-f3e2-48ed-a692-c2bca7123a2a" providerId="ADAL" clId="{95B84004-EB9C-4C81-B08B-2C72DA3B29E8}" dt="2024-03-04T11:54:47.292" v="252" actId="478"/>
          <ac:spMkLst>
            <pc:docMk/>
            <pc:sldMk cId="3096473213" sldId="263"/>
            <ac:spMk id="15" creationId="{2C6597D9-A34D-BE42-AC32-C219DA4B1306}"/>
          </ac:spMkLst>
        </pc:spChg>
        <pc:spChg chg="add mod">
          <ac:chgData name="Rodolfo Duarte Pinto" userId="3c1d2390-f3e2-48ed-a692-c2bca7123a2a" providerId="ADAL" clId="{95B84004-EB9C-4C81-B08B-2C72DA3B29E8}" dt="2024-02-26T14:51:19.386" v="79"/>
          <ac:spMkLst>
            <pc:docMk/>
            <pc:sldMk cId="3096473213" sldId="263"/>
            <ac:spMk id="16" creationId="{E05D2227-E41E-492B-8916-E7B86549724F}"/>
          </ac:spMkLst>
        </pc:spChg>
        <pc:spChg chg="del">
          <ac:chgData name="Rodolfo Duarte Pinto" userId="3c1d2390-f3e2-48ed-a692-c2bca7123a2a" providerId="ADAL" clId="{95B84004-EB9C-4C81-B08B-2C72DA3B29E8}" dt="2024-02-26T14:51:10.171" v="74" actId="478"/>
          <ac:spMkLst>
            <pc:docMk/>
            <pc:sldMk cId="3096473213" sldId="263"/>
            <ac:spMk id="17" creationId="{66C3FE60-80DC-4B4E-8E68-AAA634EBE7C3}"/>
          </ac:spMkLst>
        </pc:spChg>
        <pc:spChg chg="add del">
          <ac:chgData name="Rodolfo Duarte Pinto" userId="3c1d2390-f3e2-48ed-a692-c2bca7123a2a" providerId="ADAL" clId="{95B84004-EB9C-4C81-B08B-2C72DA3B29E8}" dt="2024-03-04T11:54:48.287" v="254" actId="478"/>
          <ac:spMkLst>
            <pc:docMk/>
            <pc:sldMk cId="3096473213" sldId="263"/>
            <ac:spMk id="18" creationId="{EC7A431F-CA45-4047-AE78-6C0F46597993}"/>
          </ac:spMkLst>
        </pc:spChg>
        <pc:spChg chg="add mod">
          <ac:chgData name="Rodolfo Duarte Pinto" userId="3c1d2390-f3e2-48ed-a692-c2bca7123a2a" providerId="ADAL" clId="{95B84004-EB9C-4C81-B08B-2C72DA3B29E8}" dt="2024-02-26T14:51:19.386" v="79"/>
          <ac:spMkLst>
            <pc:docMk/>
            <pc:sldMk cId="3096473213" sldId="263"/>
            <ac:spMk id="22" creationId="{DB358A77-DEA3-425C-A697-0EF95103E91D}"/>
          </ac:spMkLst>
        </pc:spChg>
        <pc:grpChg chg="add mod">
          <ac:chgData name="Rodolfo Duarte Pinto" userId="3c1d2390-f3e2-48ed-a692-c2bca7123a2a" providerId="ADAL" clId="{95B84004-EB9C-4C81-B08B-2C72DA3B29E8}" dt="2024-02-26T14:51:19.386" v="79"/>
          <ac:grpSpMkLst>
            <pc:docMk/>
            <pc:sldMk cId="3096473213" sldId="263"/>
            <ac:grpSpMk id="19" creationId="{4C46662A-8998-4E8C-A79F-82E5E131698C}"/>
          </ac:grpSpMkLst>
        </pc:grpChg>
        <pc:picChg chg="del">
          <ac:chgData name="Rodolfo Duarte Pinto" userId="3c1d2390-f3e2-48ed-a692-c2bca7123a2a" providerId="ADAL" clId="{95B84004-EB9C-4C81-B08B-2C72DA3B29E8}" dt="2024-02-26T14:51:10.997" v="75" actId="478"/>
          <ac:picMkLst>
            <pc:docMk/>
            <pc:sldMk cId="3096473213" sldId="263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95B84004-EB9C-4C81-B08B-2C72DA3B29E8}" dt="2024-02-26T14:51:19.386" v="79"/>
          <ac:picMkLst>
            <pc:docMk/>
            <pc:sldMk cId="3096473213" sldId="263"/>
            <ac:picMk id="20" creationId="{2AF433AF-799A-46B4-8F20-B2F5F71BA1DC}"/>
          </ac:picMkLst>
        </pc:picChg>
        <pc:cxnChg chg="del">
          <ac:chgData name="Rodolfo Duarte Pinto" userId="3c1d2390-f3e2-48ed-a692-c2bca7123a2a" providerId="ADAL" clId="{95B84004-EB9C-4C81-B08B-2C72DA3B29E8}" dt="2024-02-26T14:51:11.617" v="76" actId="478"/>
          <ac:cxnSpMkLst>
            <pc:docMk/>
            <pc:sldMk cId="3096473213" sldId="263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95B84004-EB9C-4C81-B08B-2C72DA3B29E8}" dt="2024-02-26T14:51:19.386" v="79"/>
          <ac:cxnSpMkLst>
            <pc:docMk/>
            <pc:sldMk cId="3096473213" sldId="263"/>
            <ac:cxnSpMk id="21" creationId="{1880E29D-FAA8-46FE-9973-11E2B2148011}"/>
          </ac:cxnSpMkLst>
        </pc:cxnChg>
      </pc:sldChg>
      <pc:sldChg chg="addSp delSp modSp mod">
        <pc:chgData name="Rodolfo Duarte Pinto" userId="3c1d2390-f3e2-48ed-a692-c2bca7123a2a" providerId="ADAL" clId="{95B84004-EB9C-4C81-B08B-2C72DA3B29E8}" dt="2024-02-26T14:51:30.262" v="85" actId="478"/>
        <pc:sldMkLst>
          <pc:docMk/>
          <pc:sldMk cId="3624113523" sldId="265"/>
        </pc:sldMkLst>
        <pc:spChg chg="add mod">
          <ac:chgData name="Rodolfo Duarte Pinto" userId="3c1d2390-f3e2-48ed-a692-c2bca7123a2a" providerId="ADAL" clId="{95B84004-EB9C-4C81-B08B-2C72DA3B29E8}" dt="2024-02-26T14:51:27.162" v="84"/>
          <ac:spMkLst>
            <pc:docMk/>
            <pc:sldMk cId="3624113523" sldId="265"/>
            <ac:spMk id="8" creationId="{57EC2C09-32F5-472C-8719-B8C7212DB84D}"/>
          </ac:spMkLst>
        </pc:spChg>
        <pc:spChg chg="del">
          <ac:chgData name="Rodolfo Duarte Pinto" userId="3c1d2390-f3e2-48ed-a692-c2bca7123a2a" providerId="ADAL" clId="{95B84004-EB9C-4C81-B08B-2C72DA3B29E8}" dt="2024-02-26T14:51:25.857" v="83" actId="478"/>
          <ac:spMkLst>
            <pc:docMk/>
            <pc:sldMk cId="3624113523" sldId="265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95B84004-EB9C-4C81-B08B-2C72DA3B29E8}" dt="2024-02-26T14:51:25.261" v="82" actId="478"/>
          <ac:spMkLst>
            <pc:docMk/>
            <pc:sldMk cId="3624113523" sldId="265"/>
            <ac:spMk id="12" creationId="{C5E7C0C0-C89F-994D-BD14-2A60617FB614}"/>
          </ac:spMkLst>
        </pc:spChg>
        <pc:spChg chg="add del mod">
          <ac:chgData name="Rodolfo Duarte Pinto" userId="3c1d2390-f3e2-48ed-a692-c2bca7123a2a" providerId="ADAL" clId="{95B84004-EB9C-4C81-B08B-2C72DA3B29E8}" dt="2024-02-26T14:51:30.262" v="85" actId="478"/>
          <ac:spMkLst>
            <pc:docMk/>
            <pc:sldMk cId="3624113523" sldId="265"/>
            <ac:spMk id="14" creationId="{8CFE84F7-35E8-4875-855A-D09FF235FC9D}"/>
          </ac:spMkLst>
        </pc:spChg>
        <pc:grpChg chg="add mod">
          <ac:chgData name="Rodolfo Duarte Pinto" userId="3c1d2390-f3e2-48ed-a692-c2bca7123a2a" providerId="ADAL" clId="{95B84004-EB9C-4C81-B08B-2C72DA3B29E8}" dt="2024-02-26T14:51:27.162" v="84"/>
          <ac:grpSpMkLst>
            <pc:docMk/>
            <pc:sldMk cId="3624113523" sldId="265"/>
            <ac:grpSpMk id="9" creationId="{8524BCCB-8B63-402A-9E4A-68949097C142}"/>
          </ac:grpSpMkLst>
        </pc:grpChg>
        <pc:picChg chg="del">
          <ac:chgData name="Rodolfo Duarte Pinto" userId="3c1d2390-f3e2-48ed-a692-c2bca7123a2a" providerId="ADAL" clId="{95B84004-EB9C-4C81-B08B-2C72DA3B29E8}" dt="2024-02-26T14:51:22.972" v="80" actId="478"/>
          <ac:picMkLst>
            <pc:docMk/>
            <pc:sldMk cId="3624113523" sldId="265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95B84004-EB9C-4C81-B08B-2C72DA3B29E8}" dt="2024-02-26T14:51:27.162" v="84"/>
          <ac:picMkLst>
            <pc:docMk/>
            <pc:sldMk cId="3624113523" sldId="265"/>
            <ac:picMk id="10" creationId="{29CB17D6-9A31-4456-9CEC-036AE154E176}"/>
          </ac:picMkLst>
        </pc:picChg>
        <pc:cxnChg chg="del">
          <ac:chgData name="Rodolfo Duarte Pinto" userId="3c1d2390-f3e2-48ed-a692-c2bca7123a2a" providerId="ADAL" clId="{95B84004-EB9C-4C81-B08B-2C72DA3B29E8}" dt="2024-02-26T14:51:24.203" v="81" actId="478"/>
          <ac:cxnSpMkLst>
            <pc:docMk/>
            <pc:sldMk cId="3624113523" sldId="265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95B84004-EB9C-4C81-B08B-2C72DA3B29E8}" dt="2024-02-26T14:51:27.162" v="84"/>
          <ac:cxnSpMkLst>
            <pc:docMk/>
            <pc:sldMk cId="3624113523" sldId="265"/>
            <ac:cxnSpMk id="13" creationId="{82932184-2A5B-43DD-915F-D81E9F4E3684}"/>
          </ac:cxnSpMkLst>
        </pc:cxnChg>
      </pc:sldChg>
      <pc:sldChg chg="addSp delSp modSp mod">
        <pc:chgData name="Rodolfo Duarte Pinto" userId="3c1d2390-f3e2-48ed-a692-c2bca7123a2a" providerId="ADAL" clId="{95B84004-EB9C-4C81-B08B-2C72DA3B29E8}" dt="2024-02-26T14:51:46.054" v="92"/>
        <pc:sldMkLst>
          <pc:docMk/>
          <pc:sldMk cId="2733607901" sldId="266"/>
        </pc:sldMkLst>
        <pc:spChg chg="del">
          <ac:chgData name="Rodolfo Duarte Pinto" userId="3c1d2390-f3e2-48ed-a692-c2bca7123a2a" providerId="ADAL" clId="{95B84004-EB9C-4C81-B08B-2C72DA3B29E8}" dt="2024-02-26T14:51:43.405" v="91" actId="478"/>
          <ac:spMkLst>
            <pc:docMk/>
            <pc:sldMk cId="2733607901" sldId="266"/>
            <ac:spMk id="8" creationId="{15922527-A49F-2041-8D6F-FC25013E6DE9}"/>
          </ac:spMkLst>
        </pc:spChg>
        <pc:spChg chg="add mod">
          <ac:chgData name="Rodolfo Duarte Pinto" userId="3c1d2390-f3e2-48ed-a692-c2bca7123a2a" providerId="ADAL" clId="{95B84004-EB9C-4C81-B08B-2C72DA3B29E8}" dt="2024-02-26T14:51:39.210" v="90"/>
          <ac:spMkLst>
            <pc:docMk/>
            <pc:sldMk cId="2733607901" sldId="266"/>
            <ac:spMk id="10" creationId="{09E4BF2E-B65C-452B-8EFD-CD8DC11D5AA0}"/>
          </ac:spMkLst>
        </pc:spChg>
        <pc:spChg chg="del">
          <ac:chgData name="Rodolfo Duarte Pinto" userId="3c1d2390-f3e2-48ed-a692-c2bca7123a2a" providerId="ADAL" clId="{95B84004-EB9C-4C81-B08B-2C72DA3B29E8}" dt="2024-02-26T14:51:37.117" v="89" actId="478"/>
          <ac:spMkLst>
            <pc:docMk/>
            <pc:sldMk cId="2733607901" sldId="266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95B84004-EB9C-4C81-B08B-2C72DA3B29E8}" dt="2024-02-26T14:51:36.624" v="88" actId="478"/>
          <ac:spMkLst>
            <pc:docMk/>
            <pc:sldMk cId="2733607901" sldId="266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95B84004-EB9C-4C81-B08B-2C72DA3B29E8}" dt="2024-02-26T14:51:46.054" v="92"/>
          <ac:spMkLst>
            <pc:docMk/>
            <pc:sldMk cId="2733607901" sldId="266"/>
            <ac:spMk id="16" creationId="{79BC515C-6D2C-4766-9160-0F72256B270D}"/>
          </ac:spMkLst>
        </pc:spChg>
        <pc:grpChg chg="add mod">
          <ac:chgData name="Rodolfo Duarte Pinto" userId="3c1d2390-f3e2-48ed-a692-c2bca7123a2a" providerId="ADAL" clId="{95B84004-EB9C-4C81-B08B-2C72DA3B29E8}" dt="2024-02-26T14:51:39.210" v="90"/>
          <ac:grpSpMkLst>
            <pc:docMk/>
            <pc:sldMk cId="2733607901" sldId="266"/>
            <ac:grpSpMk id="13" creationId="{350DF4E5-3188-40A6-8E0E-3BEFB01A3D40}"/>
          </ac:grpSpMkLst>
        </pc:grpChg>
        <pc:picChg chg="del">
          <ac:chgData name="Rodolfo Duarte Pinto" userId="3c1d2390-f3e2-48ed-a692-c2bca7123a2a" providerId="ADAL" clId="{95B84004-EB9C-4C81-B08B-2C72DA3B29E8}" dt="2024-02-26T14:51:34.981" v="86" actId="478"/>
          <ac:picMkLst>
            <pc:docMk/>
            <pc:sldMk cId="2733607901" sldId="266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95B84004-EB9C-4C81-B08B-2C72DA3B29E8}" dt="2024-02-26T14:51:39.210" v="90"/>
          <ac:picMkLst>
            <pc:docMk/>
            <pc:sldMk cId="2733607901" sldId="266"/>
            <ac:picMk id="14" creationId="{71091B80-91F2-4C77-A905-39CED05BFCD6}"/>
          </ac:picMkLst>
        </pc:picChg>
        <pc:cxnChg chg="del">
          <ac:chgData name="Rodolfo Duarte Pinto" userId="3c1d2390-f3e2-48ed-a692-c2bca7123a2a" providerId="ADAL" clId="{95B84004-EB9C-4C81-B08B-2C72DA3B29E8}" dt="2024-02-26T14:51:35.648" v="87" actId="478"/>
          <ac:cxnSpMkLst>
            <pc:docMk/>
            <pc:sldMk cId="2733607901" sldId="266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95B84004-EB9C-4C81-B08B-2C72DA3B29E8}" dt="2024-02-26T14:51:39.210" v="90"/>
          <ac:cxnSpMkLst>
            <pc:docMk/>
            <pc:sldMk cId="2733607901" sldId="266"/>
            <ac:cxnSpMk id="15" creationId="{5565CC0D-1C60-4CEB-AB19-98363A61AAC6}"/>
          </ac:cxnSpMkLst>
        </pc:cxnChg>
      </pc:sldChg>
      <pc:sldChg chg="addSp delSp modSp mod">
        <pc:chgData name="Rodolfo Duarte Pinto" userId="3c1d2390-f3e2-48ed-a692-c2bca7123a2a" providerId="ADAL" clId="{95B84004-EB9C-4C81-B08B-2C72DA3B29E8}" dt="2024-02-26T14:52:55.506" v="98"/>
        <pc:sldMkLst>
          <pc:docMk/>
          <pc:sldMk cId="2204536632" sldId="267"/>
        </pc:sldMkLst>
        <pc:spChg chg="del">
          <ac:chgData name="Rodolfo Duarte Pinto" userId="3c1d2390-f3e2-48ed-a692-c2bca7123a2a" providerId="ADAL" clId="{95B84004-EB9C-4C81-B08B-2C72DA3B29E8}" dt="2024-02-26T14:52:54.345" v="97" actId="478"/>
          <ac:spMkLst>
            <pc:docMk/>
            <pc:sldMk cId="2204536632" sldId="267"/>
            <ac:spMk id="8" creationId="{15922527-A49F-2041-8D6F-FC25013E6DE9}"/>
          </ac:spMkLst>
        </pc:spChg>
        <pc:spChg chg="add mod">
          <ac:chgData name="Rodolfo Duarte Pinto" userId="3c1d2390-f3e2-48ed-a692-c2bca7123a2a" providerId="ADAL" clId="{95B84004-EB9C-4C81-B08B-2C72DA3B29E8}" dt="2024-02-26T14:52:55.506" v="98"/>
          <ac:spMkLst>
            <pc:docMk/>
            <pc:sldMk cId="2204536632" sldId="267"/>
            <ac:spMk id="9" creationId="{313B8A16-4ED2-4D0C-995E-DA55DCD58EB5}"/>
          </ac:spMkLst>
        </pc:spChg>
        <pc:spChg chg="del">
          <ac:chgData name="Rodolfo Duarte Pinto" userId="3c1d2390-f3e2-48ed-a692-c2bca7123a2a" providerId="ADAL" clId="{95B84004-EB9C-4C81-B08B-2C72DA3B29E8}" dt="2024-02-26T14:52:44.142" v="96" actId="478"/>
          <ac:spMkLst>
            <pc:docMk/>
            <pc:sldMk cId="2204536632" sldId="267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95B84004-EB9C-4C81-B08B-2C72DA3B29E8}" dt="2024-02-26T14:52:43.362" v="95" actId="478"/>
          <ac:spMkLst>
            <pc:docMk/>
            <pc:sldMk cId="2204536632" sldId="267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95B84004-EB9C-4C81-B08B-2C72DA3B29E8}" dt="2024-02-26T14:52:55.506" v="98"/>
          <ac:spMkLst>
            <pc:docMk/>
            <pc:sldMk cId="2204536632" sldId="267"/>
            <ac:spMk id="16" creationId="{61EEF098-512F-4C41-AB37-FE2D861CB243}"/>
          </ac:spMkLst>
        </pc:spChg>
        <pc:grpChg chg="add mod">
          <ac:chgData name="Rodolfo Duarte Pinto" userId="3c1d2390-f3e2-48ed-a692-c2bca7123a2a" providerId="ADAL" clId="{95B84004-EB9C-4C81-B08B-2C72DA3B29E8}" dt="2024-02-26T14:52:55.506" v="98"/>
          <ac:grpSpMkLst>
            <pc:docMk/>
            <pc:sldMk cId="2204536632" sldId="267"/>
            <ac:grpSpMk id="10" creationId="{C958EA2B-C1AB-4A56-9D03-B909459EB14B}"/>
          </ac:grpSpMkLst>
        </pc:grpChg>
        <pc:picChg chg="del">
          <ac:chgData name="Rodolfo Duarte Pinto" userId="3c1d2390-f3e2-48ed-a692-c2bca7123a2a" providerId="ADAL" clId="{95B84004-EB9C-4C81-B08B-2C72DA3B29E8}" dt="2024-02-26T14:52:41.568" v="93" actId="478"/>
          <ac:picMkLst>
            <pc:docMk/>
            <pc:sldMk cId="2204536632" sldId="267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95B84004-EB9C-4C81-B08B-2C72DA3B29E8}" dt="2024-02-26T14:52:55.506" v="98"/>
          <ac:picMkLst>
            <pc:docMk/>
            <pc:sldMk cId="2204536632" sldId="267"/>
            <ac:picMk id="14" creationId="{CF2DF7FC-CD54-4CAD-B228-4AB244F0F9DA}"/>
          </ac:picMkLst>
        </pc:picChg>
        <pc:cxnChg chg="del">
          <ac:chgData name="Rodolfo Duarte Pinto" userId="3c1d2390-f3e2-48ed-a692-c2bca7123a2a" providerId="ADAL" clId="{95B84004-EB9C-4C81-B08B-2C72DA3B29E8}" dt="2024-02-26T14:52:42.271" v="94" actId="478"/>
          <ac:cxnSpMkLst>
            <pc:docMk/>
            <pc:sldMk cId="2204536632" sldId="267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95B84004-EB9C-4C81-B08B-2C72DA3B29E8}" dt="2024-02-26T14:52:55.506" v="98"/>
          <ac:cxnSpMkLst>
            <pc:docMk/>
            <pc:sldMk cId="2204536632" sldId="267"/>
            <ac:cxnSpMk id="15" creationId="{27C6E27A-09F2-4EA0-ACAC-B53E80574E08}"/>
          </ac:cxnSpMkLst>
        </pc:cxnChg>
      </pc:sldChg>
      <pc:sldChg chg="addSp delSp modSp mod">
        <pc:chgData name="Rodolfo Duarte Pinto" userId="3c1d2390-f3e2-48ed-a692-c2bca7123a2a" providerId="ADAL" clId="{95B84004-EB9C-4C81-B08B-2C72DA3B29E8}" dt="2024-02-26T14:53:17.930" v="103"/>
        <pc:sldMkLst>
          <pc:docMk/>
          <pc:sldMk cId="708718942" sldId="268"/>
        </pc:sldMkLst>
        <pc:spChg chg="del">
          <ac:chgData name="Rodolfo Duarte Pinto" userId="3c1d2390-f3e2-48ed-a692-c2bca7123a2a" providerId="ADAL" clId="{95B84004-EB9C-4C81-B08B-2C72DA3B29E8}" dt="2024-02-26T14:53:01.064" v="99" actId="478"/>
          <ac:spMkLst>
            <pc:docMk/>
            <pc:sldMk cId="708718942" sldId="268"/>
            <ac:spMk id="8" creationId="{15922527-A49F-2041-8D6F-FC25013E6DE9}"/>
          </ac:spMkLst>
        </pc:spChg>
        <pc:spChg chg="add mod">
          <ac:chgData name="Rodolfo Duarte Pinto" userId="3c1d2390-f3e2-48ed-a692-c2bca7123a2a" providerId="ADAL" clId="{95B84004-EB9C-4C81-B08B-2C72DA3B29E8}" dt="2024-02-26T14:53:17.930" v="103"/>
          <ac:spMkLst>
            <pc:docMk/>
            <pc:sldMk cId="708718942" sldId="268"/>
            <ac:spMk id="9" creationId="{0326540F-21F9-42A1-8C26-DD972A9A9294}"/>
          </ac:spMkLst>
        </pc:spChg>
        <pc:spChg chg="del">
          <ac:chgData name="Rodolfo Duarte Pinto" userId="3c1d2390-f3e2-48ed-a692-c2bca7123a2a" providerId="ADAL" clId="{95B84004-EB9C-4C81-B08B-2C72DA3B29E8}" dt="2024-02-26T14:53:12.106" v="102" actId="478"/>
          <ac:spMkLst>
            <pc:docMk/>
            <pc:sldMk cId="708718942" sldId="268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95B84004-EB9C-4C81-B08B-2C72DA3B29E8}" dt="2024-02-26T14:53:11.564" v="101" actId="478"/>
          <ac:spMkLst>
            <pc:docMk/>
            <pc:sldMk cId="708718942" sldId="268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95B84004-EB9C-4C81-B08B-2C72DA3B29E8}" dt="2024-02-26T14:53:17.930" v="103"/>
          <ac:spMkLst>
            <pc:docMk/>
            <pc:sldMk cId="708718942" sldId="268"/>
            <ac:spMk id="15" creationId="{33E43997-DD24-4194-892B-C0C0989D8CDB}"/>
          </ac:spMkLst>
        </pc:spChg>
        <pc:grpChg chg="add mod">
          <ac:chgData name="Rodolfo Duarte Pinto" userId="3c1d2390-f3e2-48ed-a692-c2bca7123a2a" providerId="ADAL" clId="{95B84004-EB9C-4C81-B08B-2C72DA3B29E8}" dt="2024-02-26T14:53:17.930" v="103"/>
          <ac:grpSpMkLst>
            <pc:docMk/>
            <pc:sldMk cId="708718942" sldId="268"/>
            <ac:grpSpMk id="10" creationId="{0E6194A3-05A6-4687-AB99-E30BEE339B2B}"/>
          </ac:grpSpMkLst>
        </pc:grpChg>
        <pc:picChg chg="del">
          <ac:chgData name="Rodolfo Duarte Pinto" userId="3c1d2390-f3e2-48ed-a692-c2bca7123a2a" providerId="ADAL" clId="{95B84004-EB9C-4C81-B08B-2C72DA3B29E8}" dt="2024-02-26T14:53:10.435" v="100" actId="478"/>
          <ac:picMkLst>
            <pc:docMk/>
            <pc:sldMk cId="708718942" sldId="268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95B84004-EB9C-4C81-B08B-2C72DA3B29E8}" dt="2024-02-26T14:53:17.930" v="103"/>
          <ac:picMkLst>
            <pc:docMk/>
            <pc:sldMk cId="708718942" sldId="268"/>
            <ac:picMk id="13" creationId="{8BC525F6-82F1-4F2E-8877-ADC549EE3AB3}"/>
          </ac:picMkLst>
        </pc:picChg>
        <pc:cxnChg chg="del">
          <ac:chgData name="Rodolfo Duarte Pinto" userId="3c1d2390-f3e2-48ed-a692-c2bca7123a2a" providerId="ADAL" clId="{95B84004-EB9C-4C81-B08B-2C72DA3B29E8}" dt="2024-02-26T14:53:01.064" v="99" actId="478"/>
          <ac:cxnSpMkLst>
            <pc:docMk/>
            <pc:sldMk cId="708718942" sldId="268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95B84004-EB9C-4C81-B08B-2C72DA3B29E8}" dt="2024-02-26T14:53:17.930" v="103"/>
          <ac:cxnSpMkLst>
            <pc:docMk/>
            <pc:sldMk cId="708718942" sldId="268"/>
            <ac:cxnSpMk id="14" creationId="{8A8B6B76-5B24-42C3-A675-0C40220FA6EC}"/>
          </ac:cxnSpMkLst>
        </pc:cxnChg>
      </pc:sldChg>
      <pc:sldChg chg="addSp delSp modSp mod">
        <pc:chgData name="Rodolfo Duarte Pinto" userId="3c1d2390-f3e2-48ed-a692-c2bca7123a2a" providerId="ADAL" clId="{95B84004-EB9C-4C81-B08B-2C72DA3B29E8}" dt="2024-02-26T14:53:28.363" v="109"/>
        <pc:sldMkLst>
          <pc:docMk/>
          <pc:sldMk cId="4051382348" sldId="269"/>
        </pc:sldMkLst>
        <pc:spChg chg="del">
          <ac:chgData name="Rodolfo Duarte Pinto" userId="3c1d2390-f3e2-48ed-a692-c2bca7123a2a" providerId="ADAL" clId="{95B84004-EB9C-4C81-B08B-2C72DA3B29E8}" dt="2024-02-26T14:53:23.052" v="104" actId="478"/>
          <ac:spMkLst>
            <pc:docMk/>
            <pc:sldMk cId="4051382348" sldId="269"/>
            <ac:spMk id="8" creationId="{15922527-A49F-2041-8D6F-FC25013E6DE9}"/>
          </ac:spMkLst>
        </pc:spChg>
        <pc:spChg chg="add mod">
          <ac:chgData name="Rodolfo Duarte Pinto" userId="3c1d2390-f3e2-48ed-a692-c2bca7123a2a" providerId="ADAL" clId="{95B84004-EB9C-4C81-B08B-2C72DA3B29E8}" dt="2024-02-26T14:53:28.363" v="109"/>
          <ac:spMkLst>
            <pc:docMk/>
            <pc:sldMk cId="4051382348" sldId="269"/>
            <ac:spMk id="9" creationId="{128C165C-EB97-4EF0-9F61-EF230C7FD52E}"/>
          </ac:spMkLst>
        </pc:spChg>
        <pc:spChg chg="del">
          <ac:chgData name="Rodolfo Duarte Pinto" userId="3c1d2390-f3e2-48ed-a692-c2bca7123a2a" providerId="ADAL" clId="{95B84004-EB9C-4C81-B08B-2C72DA3B29E8}" dt="2024-02-26T14:53:27.080" v="108" actId="478"/>
          <ac:spMkLst>
            <pc:docMk/>
            <pc:sldMk cId="4051382348" sldId="269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95B84004-EB9C-4C81-B08B-2C72DA3B29E8}" dt="2024-02-26T14:53:25.910" v="107" actId="478"/>
          <ac:spMkLst>
            <pc:docMk/>
            <pc:sldMk cId="4051382348" sldId="269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95B84004-EB9C-4C81-B08B-2C72DA3B29E8}" dt="2024-02-26T14:53:28.363" v="109"/>
          <ac:spMkLst>
            <pc:docMk/>
            <pc:sldMk cId="4051382348" sldId="269"/>
            <ac:spMk id="16" creationId="{096C0B16-FF05-46DC-A3BA-B539A2CCF30D}"/>
          </ac:spMkLst>
        </pc:spChg>
        <pc:grpChg chg="add mod">
          <ac:chgData name="Rodolfo Duarte Pinto" userId="3c1d2390-f3e2-48ed-a692-c2bca7123a2a" providerId="ADAL" clId="{95B84004-EB9C-4C81-B08B-2C72DA3B29E8}" dt="2024-02-26T14:53:28.363" v="109"/>
          <ac:grpSpMkLst>
            <pc:docMk/>
            <pc:sldMk cId="4051382348" sldId="269"/>
            <ac:grpSpMk id="10" creationId="{F7C54A24-8FDC-4374-B689-304D93238DA4}"/>
          </ac:grpSpMkLst>
        </pc:grpChg>
        <pc:picChg chg="del">
          <ac:chgData name="Rodolfo Duarte Pinto" userId="3c1d2390-f3e2-48ed-a692-c2bca7123a2a" providerId="ADAL" clId="{95B84004-EB9C-4C81-B08B-2C72DA3B29E8}" dt="2024-02-26T14:53:23.815" v="105" actId="478"/>
          <ac:picMkLst>
            <pc:docMk/>
            <pc:sldMk cId="4051382348" sldId="269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95B84004-EB9C-4C81-B08B-2C72DA3B29E8}" dt="2024-02-26T14:53:28.363" v="109"/>
          <ac:picMkLst>
            <pc:docMk/>
            <pc:sldMk cId="4051382348" sldId="269"/>
            <ac:picMk id="14" creationId="{E85730AF-711F-4781-8737-423547AB7E18}"/>
          </ac:picMkLst>
        </pc:picChg>
        <pc:cxnChg chg="del">
          <ac:chgData name="Rodolfo Duarte Pinto" userId="3c1d2390-f3e2-48ed-a692-c2bca7123a2a" providerId="ADAL" clId="{95B84004-EB9C-4C81-B08B-2C72DA3B29E8}" dt="2024-02-26T14:53:24.775" v="106" actId="478"/>
          <ac:cxnSpMkLst>
            <pc:docMk/>
            <pc:sldMk cId="4051382348" sldId="269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95B84004-EB9C-4C81-B08B-2C72DA3B29E8}" dt="2024-02-26T14:53:28.363" v="109"/>
          <ac:cxnSpMkLst>
            <pc:docMk/>
            <pc:sldMk cId="4051382348" sldId="269"/>
            <ac:cxnSpMk id="15" creationId="{EB018CBC-714F-41A5-B4D0-B7FC554A7C1D}"/>
          </ac:cxnSpMkLst>
        </pc:cxnChg>
      </pc:sldChg>
      <pc:sldChg chg="addSp delSp modSp mod">
        <pc:chgData name="Rodolfo Duarte Pinto" userId="3c1d2390-f3e2-48ed-a692-c2bca7123a2a" providerId="ADAL" clId="{95B84004-EB9C-4C81-B08B-2C72DA3B29E8}" dt="2024-02-26T14:53:43.993" v="123" actId="20577"/>
        <pc:sldMkLst>
          <pc:docMk/>
          <pc:sldMk cId="2888643500" sldId="270"/>
        </pc:sldMkLst>
        <pc:spChg chg="del">
          <ac:chgData name="Rodolfo Duarte Pinto" userId="3c1d2390-f3e2-48ed-a692-c2bca7123a2a" providerId="ADAL" clId="{95B84004-EB9C-4C81-B08B-2C72DA3B29E8}" dt="2024-02-26T14:53:35.695" v="110" actId="478"/>
          <ac:spMkLst>
            <pc:docMk/>
            <pc:sldMk cId="2888643500" sldId="270"/>
            <ac:spMk id="8" creationId="{15922527-A49F-2041-8D6F-FC25013E6DE9}"/>
          </ac:spMkLst>
        </pc:spChg>
        <pc:spChg chg="add mod">
          <ac:chgData name="Rodolfo Duarte Pinto" userId="3c1d2390-f3e2-48ed-a692-c2bca7123a2a" providerId="ADAL" clId="{95B84004-EB9C-4C81-B08B-2C72DA3B29E8}" dt="2024-02-26T14:53:39.092" v="114"/>
          <ac:spMkLst>
            <pc:docMk/>
            <pc:sldMk cId="2888643500" sldId="270"/>
            <ac:spMk id="10" creationId="{198A6950-2065-442F-B650-802F29AE44BE}"/>
          </ac:spMkLst>
        </pc:spChg>
        <pc:spChg chg="del">
          <ac:chgData name="Rodolfo Duarte Pinto" userId="3c1d2390-f3e2-48ed-a692-c2bca7123a2a" providerId="ADAL" clId="{95B84004-EB9C-4C81-B08B-2C72DA3B29E8}" dt="2024-02-26T14:53:37.998" v="113" actId="478"/>
          <ac:spMkLst>
            <pc:docMk/>
            <pc:sldMk cId="2888643500" sldId="270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95B84004-EB9C-4C81-B08B-2C72DA3B29E8}" dt="2024-02-26T14:53:37.328" v="112" actId="478"/>
          <ac:spMkLst>
            <pc:docMk/>
            <pc:sldMk cId="2888643500" sldId="270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95B84004-EB9C-4C81-B08B-2C72DA3B29E8}" dt="2024-02-26T14:53:43.993" v="123" actId="20577"/>
          <ac:spMkLst>
            <pc:docMk/>
            <pc:sldMk cId="2888643500" sldId="270"/>
            <ac:spMk id="16" creationId="{01A6D0A4-FBE3-459B-B8A8-CFE0F2E0FB48}"/>
          </ac:spMkLst>
        </pc:spChg>
        <pc:grpChg chg="add mod">
          <ac:chgData name="Rodolfo Duarte Pinto" userId="3c1d2390-f3e2-48ed-a692-c2bca7123a2a" providerId="ADAL" clId="{95B84004-EB9C-4C81-B08B-2C72DA3B29E8}" dt="2024-02-26T14:53:39.092" v="114"/>
          <ac:grpSpMkLst>
            <pc:docMk/>
            <pc:sldMk cId="2888643500" sldId="270"/>
            <ac:grpSpMk id="13" creationId="{EA628B67-B6F9-411E-BC5D-ECBFBF52A4A5}"/>
          </ac:grpSpMkLst>
        </pc:grpChg>
        <pc:picChg chg="del">
          <ac:chgData name="Rodolfo Duarte Pinto" userId="3c1d2390-f3e2-48ed-a692-c2bca7123a2a" providerId="ADAL" clId="{95B84004-EB9C-4C81-B08B-2C72DA3B29E8}" dt="2024-02-26T14:53:36.508" v="111" actId="478"/>
          <ac:picMkLst>
            <pc:docMk/>
            <pc:sldMk cId="2888643500" sldId="270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95B84004-EB9C-4C81-B08B-2C72DA3B29E8}" dt="2024-02-26T14:53:39.092" v="114"/>
          <ac:picMkLst>
            <pc:docMk/>
            <pc:sldMk cId="2888643500" sldId="270"/>
            <ac:picMk id="14" creationId="{501C8204-FEA7-4494-BC3D-FD3EC1FA97DB}"/>
          </ac:picMkLst>
        </pc:picChg>
        <pc:cxnChg chg="del">
          <ac:chgData name="Rodolfo Duarte Pinto" userId="3c1d2390-f3e2-48ed-a692-c2bca7123a2a" providerId="ADAL" clId="{95B84004-EB9C-4C81-B08B-2C72DA3B29E8}" dt="2024-02-26T14:53:35.695" v="110" actId="478"/>
          <ac:cxnSpMkLst>
            <pc:docMk/>
            <pc:sldMk cId="2888643500" sldId="270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95B84004-EB9C-4C81-B08B-2C72DA3B29E8}" dt="2024-02-26T14:53:39.092" v="114"/>
          <ac:cxnSpMkLst>
            <pc:docMk/>
            <pc:sldMk cId="2888643500" sldId="270"/>
            <ac:cxnSpMk id="15" creationId="{78A8C94F-93D7-4412-8574-589671023092}"/>
          </ac:cxnSpMkLst>
        </pc:cxnChg>
      </pc:sldChg>
      <pc:sldChg chg="addSp delSp modSp mod">
        <pc:chgData name="Rodolfo Duarte Pinto" userId="3c1d2390-f3e2-48ed-a692-c2bca7123a2a" providerId="ADAL" clId="{95B84004-EB9C-4C81-B08B-2C72DA3B29E8}" dt="2024-02-26T14:53:56.108" v="127"/>
        <pc:sldMkLst>
          <pc:docMk/>
          <pc:sldMk cId="2575826082" sldId="271"/>
        </pc:sldMkLst>
        <pc:spChg chg="del">
          <ac:chgData name="Rodolfo Duarte Pinto" userId="3c1d2390-f3e2-48ed-a692-c2bca7123a2a" providerId="ADAL" clId="{95B84004-EB9C-4C81-B08B-2C72DA3B29E8}" dt="2024-02-26T14:53:52.902" v="124" actId="478"/>
          <ac:spMkLst>
            <pc:docMk/>
            <pc:sldMk cId="2575826082" sldId="271"/>
            <ac:spMk id="8" creationId="{15922527-A49F-2041-8D6F-FC25013E6DE9}"/>
          </ac:spMkLst>
        </pc:spChg>
        <pc:spChg chg="del">
          <ac:chgData name="Rodolfo Duarte Pinto" userId="3c1d2390-f3e2-48ed-a692-c2bca7123a2a" providerId="ADAL" clId="{95B84004-EB9C-4C81-B08B-2C72DA3B29E8}" dt="2024-02-26T14:53:54.452" v="125" actId="478"/>
          <ac:spMkLst>
            <pc:docMk/>
            <pc:sldMk cId="2575826082" sldId="271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95B84004-EB9C-4C81-B08B-2C72DA3B29E8}" dt="2024-02-26T14:53:54.995" v="126" actId="478"/>
          <ac:spMkLst>
            <pc:docMk/>
            <pc:sldMk cId="2575826082" sldId="271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95B84004-EB9C-4C81-B08B-2C72DA3B29E8}" dt="2024-02-26T14:53:56.108" v="127"/>
          <ac:spMkLst>
            <pc:docMk/>
            <pc:sldMk cId="2575826082" sldId="271"/>
            <ac:spMk id="14" creationId="{E4F60932-8A52-49EE-8B8C-CD153A75F050}"/>
          </ac:spMkLst>
        </pc:spChg>
        <pc:spChg chg="add mod">
          <ac:chgData name="Rodolfo Duarte Pinto" userId="3c1d2390-f3e2-48ed-a692-c2bca7123a2a" providerId="ADAL" clId="{95B84004-EB9C-4C81-B08B-2C72DA3B29E8}" dt="2024-02-26T14:53:56.108" v="127"/>
          <ac:spMkLst>
            <pc:docMk/>
            <pc:sldMk cId="2575826082" sldId="271"/>
            <ac:spMk id="18" creationId="{A1F30678-9B82-465B-9A5D-51302931FAD1}"/>
          </ac:spMkLst>
        </pc:spChg>
        <pc:grpChg chg="add mod">
          <ac:chgData name="Rodolfo Duarte Pinto" userId="3c1d2390-f3e2-48ed-a692-c2bca7123a2a" providerId="ADAL" clId="{95B84004-EB9C-4C81-B08B-2C72DA3B29E8}" dt="2024-02-26T14:53:56.108" v="127"/>
          <ac:grpSpMkLst>
            <pc:docMk/>
            <pc:sldMk cId="2575826082" sldId="271"/>
            <ac:grpSpMk id="15" creationId="{6F348E14-8300-4E42-A65C-3622E9465DE2}"/>
          </ac:grpSpMkLst>
        </pc:grpChg>
        <pc:picChg chg="del">
          <ac:chgData name="Rodolfo Duarte Pinto" userId="3c1d2390-f3e2-48ed-a692-c2bca7123a2a" providerId="ADAL" clId="{95B84004-EB9C-4C81-B08B-2C72DA3B29E8}" dt="2024-02-26T14:53:52.902" v="124" actId="478"/>
          <ac:picMkLst>
            <pc:docMk/>
            <pc:sldMk cId="2575826082" sldId="271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95B84004-EB9C-4C81-B08B-2C72DA3B29E8}" dt="2024-02-26T14:53:56.108" v="127"/>
          <ac:picMkLst>
            <pc:docMk/>
            <pc:sldMk cId="2575826082" sldId="271"/>
            <ac:picMk id="16" creationId="{65C42F1B-0BDF-4B12-ACB8-07BC5CF03FC2}"/>
          </ac:picMkLst>
        </pc:picChg>
        <pc:cxnChg chg="del">
          <ac:chgData name="Rodolfo Duarte Pinto" userId="3c1d2390-f3e2-48ed-a692-c2bca7123a2a" providerId="ADAL" clId="{95B84004-EB9C-4C81-B08B-2C72DA3B29E8}" dt="2024-02-26T14:53:52.902" v="124" actId="478"/>
          <ac:cxnSpMkLst>
            <pc:docMk/>
            <pc:sldMk cId="2575826082" sldId="271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95B84004-EB9C-4C81-B08B-2C72DA3B29E8}" dt="2024-02-26T14:53:56.108" v="127"/>
          <ac:cxnSpMkLst>
            <pc:docMk/>
            <pc:sldMk cId="2575826082" sldId="271"/>
            <ac:cxnSpMk id="17" creationId="{E625F360-5047-49CE-B6DD-411F6C0C6DFC}"/>
          </ac:cxnSpMkLst>
        </pc:cxnChg>
      </pc:sldChg>
      <pc:sldChg chg="addSp delSp modSp mod">
        <pc:chgData name="Rodolfo Duarte Pinto" userId="3c1d2390-f3e2-48ed-a692-c2bca7123a2a" providerId="ADAL" clId="{95B84004-EB9C-4C81-B08B-2C72DA3B29E8}" dt="2024-02-26T14:54:09.978" v="136" actId="20577"/>
        <pc:sldMkLst>
          <pc:docMk/>
          <pc:sldMk cId="144896869" sldId="272"/>
        </pc:sldMkLst>
        <pc:spChg chg="del">
          <ac:chgData name="Rodolfo Duarte Pinto" userId="3c1d2390-f3e2-48ed-a692-c2bca7123a2a" providerId="ADAL" clId="{95B84004-EB9C-4C81-B08B-2C72DA3B29E8}" dt="2024-02-26T14:54:00.844" v="128" actId="478"/>
          <ac:spMkLst>
            <pc:docMk/>
            <pc:sldMk cId="144896869" sldId="272"/>
            <ac:spMk id="8" creationId="{15922527-A49F-2041-8D6F-FC25013E6DE9}"/>
          </ac:spMkLst>
        </pc:spChg>
        <pc:spChg chg="add mod">
          <ac:chgData name="Rodolfo Duarte Pinto" userId="3c1d2390-f3e2-48ed-a692-c2bca7123a2a" providerId="ADAL" clId="{95B84004-EB9C-4C81-B08B-2C72DA3B29E8}" dt="2024-02-26T14:54:05.805" v="131"/>
          <ac:spMkLst>
            <pc:docMk/>
            <pc:sldMk cId="144896869" sldId="272"/>
            <ac:spMk id="9" creationId="{AD8027B3-713D-4154-847F-51BF4FB43AC6}"/>
          </ac:spMkLst>
        </pc:spChg>
        <pc:spChg chg="del">
          <ac:chgData name="Rodolfo Duarte Pinto" userId="3c1d2390-f3e2-48ed-a692-c2bca7123a2a" providerId="ADAL" clId="{95B84004-EB9C-4C81-B08B-2C72DA3B29E8}" dt="2024-02-26T14:54:03.605" v="130" actId="478"/>
          <ac:spMkLst>
            <pc:docMk/>
            <pc:sldMk cId="144896869" sldId="272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95B84004-EB9C-4C81-B08B-2C72DA3B29E8}" dt="2024-02-26T14:54:01.892" v="129" actId="478"/>
          <ac:spMkLst>
            <pc:docMk/>
            <pc:sldMk cId="144896869" sldId="272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95B84004-EB9C-4C81-B08B-2C72DA3B29E8}" dt="2024-02-26T14:54:09.978" v="136" actId="20577"/>
          <ac:spMkLst>
            <pc:docMk/>
            <pc:sldMk cId="144896869" sldId="272"/>
            <ac:spMk id="16" creationId="{38543F72-BFDD-4BF0-91DA-A0AC05248143}"/>
          </ac:spMkLst>
        </pc:spChg>
        <pc:grpChg chg="add mod">
          <ac:chgData name="Rodolfo Duarte Pinto" userId="3c1d2390-f3e2-48ed-a692-c2bca7123a2a" providerId="ADAL" clId="{95B84004-EB9C-4C81-B08B-2C72DA3B29E8}" dt="2024-02-26T14:54:05.805" v="131"/>
          <ac:grpSpMkLst>
            <pc:docMk/>
            <pc:sldMk cId="144896869" sldId="272"/>
            <ac:grpSpMk id="13" creationId="{EB076F57-74C9-44B4-91EE-21CE15EDE221}"/>
          </ac:grpSpMkLst>
        </pc:grpChg>
        <pc:picChg chg="del">
          <ac:chgData name="Rodolfo Duarte Pinto" userId="3c1d2390-f3e2-48ed-a692-c2bca7123a2a" providerId="ADAL" clId="{95B84004-EB9C-4C81-B08B-2C72DA3B29E8}" dt="2024-02-26T14:54:00.844" v="128" actId="478"/>
          <ac:picMkLst>
            <pc:docMk/>
            <pc:sldMk cId="144896869" sldId="272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95B84004-EB9C-4C81-B08B-2C72DA3B29E8}" dt="2024-02-26T14:54:05.805" v="131"/>
          <ac:picMkLst>
            <pc:docMk/>
            <pc:sldMk cId="144896869" sldId="272"/>
            <ac:picMk id="14" creationId="{2FD4132B-3834-4CB1-B3D9-6CBABFC061A3}"/>
          </ac:picMkLst>
        </pc:picChg>
        <pc:cxnChg chg="del">
          <ac:chgData name="Rodolfo Duarte Pinto" userId="3c1d2390-f3e2-48ed-a692-c2bca7123a2a" providerId="ADAL" clId="{95B84004-EB9C-4C81-B08B-2C72DA3B29E8}" dt="2024-02-26T14:54:00.844" v="128" actId="478"/>
          <ac:cxnSpMkLst>
            <pc:docMk/>
            <pc:sldMk cId="144896869" sldId="272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95B84004-EB9C-4C81-B08B-2C72DA3B29E8}" dt="2024-02-26T14:54:05.805" v="131"/>
          <ac:cxnSpMkLst>
            <pc:docMk/>
            <pc:sldMk cId="144896869" sldId="272"/>
            <ac:cxnSpMk id="15" creationId="{C99192B2-9A96-459E-9B62-E2DA19D6363D}"/>
          </ac:cxnSpMkLst>
        </pc:cxnChg>
      </pc:sldChg>
      <pc:sldChg chg="addSp delSp modSp mod">
        <pc:chgData name="Rodolfo Duarte Pinto" userId="3c1d2390-f3e2-48ed-a692-c2bca7123a2a" providerId="ADAL" clId="{95B84004-EB9C-4C81-B08B-2C72DA3B29E8}" dt="2024-02-26T14:54:24.047" v="149" actId="20577"/>
        <pc:sldMkLst>
          <pc:docMk/>
          <pc:sldMk cId="1131844994" sldId="273"/>
        </pc:sldMkLst>
        <pc:spChg chg="del">
          <ac:chgData name="Rodolfo Duarte Pinto" userId="3c1d2390-f3e2-48ed-a692-c2bca7123a2a" providerId="ADAL" clId="{95B84004-EB9C-4C81-B08B-2C72DA3B29E8}" dt="2024-02-26T14:54:15.865" v="137" actId="478"/>
          <ac:spMkLst>
            <pc:docMk/>
            <pc:sldMk cId="1131844994" sldId="273"/>
            <ac:spMk id="8" creationId="{15922527-A49F-2041-8D6F-FC25013E6DE9}"/>
          </ac:spMkLst>
        </pc:spChg>
        <pc:spChg chg="add mod">
          <ac:chgData name="Rodolfo Duarte Pinto" userId="3c1d2390-f3e2-48ed-a692-c2bca7123a2a" providerId="ADAL" clId="{95B84004-EB9C-4C81-B08B-2C72DA3B29E8}" dt="2024-02-26T14:54:19.683" v="140"/>
          <ac:spMkLst>
            <pc:docMk/>
            <pc:sldMk cId="1131844994" sldId="273"/>
            <ac:spMk id="9" creationId="{C0DF4E4C-EEF1-44CC-AE64-D5D55F659F97}"/>
          </ac:spMkLst>
        </pc:spChg>
        <pc:spChg chg="del">
          <ac:chgData name="Rodolfo Duarte Pinto" userId="3c1d2390-f3e2-48ed-a692-c2bca7123a2a" providerId="ADAL" clId="{95B84004-EB9C-4C81-B08B-2C72DA3B29E8}" dt="2024-02-26T14:54:17.701" v="139" actId="478"/>
          <ac:spMkLst>
            <pc:docMk/>
            <pc:sldMk cId="1131844994" sldId="273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95B84004-EB9C-4C81-B08B-2C72DA3B29E8}" dt="2024-02-26T14:54:17.151" v="138" actId="478"/>
          <ac:spMkLst>
            <pc:docMk/>
            <pc:sldMk cId="1131844994" sldId="273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95B84004-EB9C-4C81-B08B-2C72DA3B29E8}" dt="2024-02-26T14:54:24.047" v="149" actId="20577"/>
          <ac:spMkLst>
            <pc:docMk/>
            <pc:sldMk cId="1131844994" sldId="273"/>
            <ac:spMk id="16" creationId="{EA14170F-3FEC-4D56-9871-294745346D49}"/>
          </ac:spMkLst>
        </pc:spChg>
        <pc:grpChg chg="add mod">
          <ac:chgData name="Rodolfo Duarte Pinto" userId="3c1d2390-f3e2-48ed-a692-c2bca7123a2a" providerId="ADAL" clId="{95B84004-EB9C-4C81-B08B-2C72DA3B29E8}" dt="2024-02-26T14:54:19.683" v="140"/>
          <ac:grpSpMkLst>
            <pc:docMk/>
            <pc:sldMk cId="1131844994" sldId="273"/>
            <ac:grpSpMk id="10" creationId="{2CF1ABBB-F851-4EC5-BF4D-4396442EA7D9}"/>
          </ac:grpSpMkLst>
        </pc:grpChg>
        <pc:picChg chg="del">
          <ac:chgData name="Rodolfo Duarte Pinto" userId="3c1d2390-f3e2-48ed-a692-c2bca7123a2a" providerId="ADAL" clId="{95B84004-EB9C-4C81-B08B-2C72DA3B29E8}" dt="2024-02-26T14:54:15.865" v="137" actId="478"/>
          <ac:picMkLst>
            <pc:docMk/>
            <pc:sldMk cId="1131844994" sldId="273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95B84004-EB9C-4C81-B08B-2C72DA3B29E8}" dt="2024-02-26T14:54:19.683" v="140"/>
          <ac:picMkLst>
            <pc:docMk/>
            <pc:sldMk cId="1131844994" sldId="273"/>
            <ac:picMk id="14" creationId="{BCDC60CD-9B1A-4E34-BC3E-200A042800D9}"/>
          </ac:picMkLst>
        </pc:picChg>
        <pc:cxnChg chg="del">
          <ac:chgData name="Rodolfo Duarte Pinto" userId="3c1d2390-f3e2-48ed-a692-c2bca7123a2a" providerId="ADAL" clId="{95B84004-EB9C-4C81-B08B-2C72DA3B29E8}" dt="2024-02-26T14:54:15.865" v="137" actId="478"/>
          <ac:cxnSpMkLst>
            <pc:docMk/>
            <pc:sldMk cId="1131844994" sldId="273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95B84004-EB9C-4C81-B08B-2C72DA3B29E8}" dt="2024-02-26T14:54:19.683" v="140"/>
          <ac:cxnSpMkLst>
            <pc:docMk/>
            <pc:sldMk cId="1131844994" sldId="273"/>
            <ac:cxnSpMk id="15" creationId="{A9C11652-71C8-4820-B7B5-1D20024BED78}"/>
          </ac:cxnSpMkLst>
        </pc:cxnChg>
      </pc:sldChg>
      <pc:sldChg chg="addSp delSp modSp mod">
        <pc:chgData name="Rodolfo Duarte Pinto" userId="3c1d2390-f3e2-48ed-a692-c2bca7123a2a" providerId="ADAL" clId="{95B84004-EB9C-4C81-B08B-2C72DA3B29E8}" dt="2024-02-26T14:54:44.883" v="155"/>
        <pc:sldMkLst>
          <pc:docMk/>
          <pc:sldMk cId="2079108751" sldId="274"/>
        </pc:sldMkLst>
        <pc:spChg chg="del">
          <ac:chgData name="Rodolfo Duarte Pinto" userId="3c1d2390-f3e2-48ed-a692-c2bca7123a2a" providerId="ADAL" clId="{95B84004-EB9C-4C81-B08B-2C72DA3B29E8}" dt="2024-02-26T14:54:42.440" v="154" actId="478"/>
          <ac:spMkLst>
            <pc:docMk/>
            <pc:sldMk cId="2079108751" sldId="274"/>
            <ac:spMk id="8" creationId="{15922527-A49F-2041-8D6F-FC25013E6DE9}"/>
          </ac:spMkLst>
        </pc:spChg>
        <pc:spChg chg="add mod">
          <ac:chgData name="Rodolfo Duarte Pinto" userId="3c1d2390-f3e2-48ed-a692-c2bca7123a2a" providerId="ADAL" clId="{95B84004-EB9C-4C81-B08B-2C72DA3B29E8}" dt="2024-02-26T14:54:35.711" v="153"/>
          <ac:spMkLst>
            <pc:docMk/>
            <pc:sldMk cId="2079108751" sldId="274"/>
            <ac:spMk id="10" creationId="{F9D1A7FC-1D81-46A1-A495-3591180C441E}"/>
          </ac:spMkLst>
        </pc:spChg>
        <pc:spChg chg="del">
          <ac:chgData name="Rodolfo Duarte Pinto" userId="3c1d2390-f3e2-48ed-a692-c2bca7123a2a" providerId="ADAL" clId="{95B84004-EB9C-4C81-B08B-2C72DA3B29E8}" dt="2024-02-26T14:54:34.221" v="152" actId="478"/>
          <ac:spMkLst>
            <pc:docMk/>
            <pc:sldMk cId="2079108751" sldId="274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95B84004-EB9C-4C81-B08B-2C72DA3B29E8}" dt="2024-02-26T14:54:33.717" v="151" actId="478"/>
          <ac:spMkLst>
            <pc:docMk/>
            <pc:sldMk cId="2079108751" sldId="274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95B84004-EB9C-4C81-B08B-2C72DA3B29E8}" dt="2024-02-26T14:54:44.883" v="155"/>
          <ac:spMkLst>
            <pc:docMk/>
            <pc:sldMk cId="2079108751" sldId="274"/>
            <ac:spMk id="19" creationId="{527124E0-29EF-438A-9B8D-DE3CCF68A26B}"/>
          </ac:spMkLst>
        </pc:spChg>
        <pc:grpChg chg="add mod">
          <ac:chgData name="Rodolfo Duarte Pinto" userId="3c1d2390-f3e2-48ed-a692-c2bca7123a2a" providerId="ADAL" clId="{95B84004-EB9C-4C81-B08B-2C72DA3B29E8}" dt="2024-02-26T14:54:35.711" v="153"/>
          <ac:grpSpMkLst>
            <pc:docMk/>
            <pc:sldMk cId="2079108751" sldId="274"/>
            <ac:grpSpMk id="13" creationId="{E50F78E7-32A5-40E1-9600-4FEF4465AEFF}"/>
          </ac:grpSpMkLst>
        </pc:grpChg>
        <pc:picChg chg="del">
          <ac:chgData name="Rodolfo Duarte Pinto" userId="3c1d2390-f3e2-48ed-a692-c2bca7123a2a" providerId="ADAL" clId="{95B84004-EB9C-4C81-B08B-2C72DA3B29E8}" dt="2024-02-26T14:54:32.398" v="150" actId="478"/>
          <ac:picMkLst>
            <pc:docMk/>
            <pc:sldMk cId="2079108751" sldId="274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95B84004-EB9C-4C81-B08B-2C72DA3B29E8}" dt="2024-02-26T14:54:35.711" v="153"/>
          <ac:picMkLst>
            <pc:docMk/>
            <pc:sldMk cId="2079108751" sldId="274"/>
            <ac:picMk id="17" creationId="{BF806388-DC4B-47A4-A3D6-92B937BD8662}"/>
          </ac:picMkLst>
        </pc:picChg>
        <pc:cxnChg chg="del">
          <ac:chgData name="Rodolfo Duarte Pinto" userId="3c1d2390-f3e2-48ed-a692-c2bca7123a2a" providerId="ADAL" clId="{95B84004-EB9C-4C81-B08B-2C72DA3B29E8}" dt="2024-02-26T14:54:32.398" v="150" actId="478"/>
          <ac:cxnSpMkLst>
            <pc:docMk/>
            <pc:sldMk cId="2079108751" sldId="274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95B84004-EB9C-4C81-B08B-2C72DA3B29E8}" dt="2024-02-26T14:54:35.711" v="153"/>
          <ac:cxnSpMkLst>
            <pc:docMk/>
            <pc:sldMk cId="2079108751" sldId="274"/>
            <ac:cxnSpMk id="18" creationId="{DD89C510-12B8-4FBD-8B88-51B24B151F88}"/>
          </ac:cxnSpMkLst>
        </pc:cxnChg>
      </pc:sldChg>
      <pc:sldChg chg="addSp delSp modSp mod">
        <pc:chgData name="Rodolfo Duarte Pinto" userId="3c1d2390-f3e2-48ed-a692-c2bca7123a2a" providerId="ADAL" clId="{95B84004-EB9C-4C81-B08B-2C72DA3B29E8}" dt="2024-02-26T14:55:08.810" v="183" actId="20577"/>
        <pc:sldMkLst>
          <pc:docMk/>
          <pc:sldMk cId="3550790613" sldId="275"/>
        </pc:sldMkLst>
        <pc:spChg chg="del">
          <ac:chgData name="Rodolfo Duarte Pinto" userId="3c1d2390-f3e2-48ed-a692-c2bca7123a2a" providerId="ADAL" clId="{95B84004-EB9C-4C81-B08B-2C72DA3B29E8}" dt="2024-02-26T14:54:50.711" v="156" actId="478"/>
          <ac:spMkLst>
            <pc:docMk/>
            <pc:sldMk cId="3550790613" sldId="275"/>
            <ac:spMk id="8" creationId="{15922527-A49F-2041-8D6F-FC25013E6DE9}"/>
          </ac:spMkLst>
        </pc:spChg>
        <pc:spChg chg="del">
          <ac:chgData name="Rodolfo Duarte Pinto" userId="3c1d2390-f3e2-48ed-a692-c2bca7123a2a" providerId="ADAL" clId="{95B84004-EB9C-4C81-B08B-2C72DA3B29E8}" dt="2024-02-26T14:54:52.273" v="158" actId="478"/>
          <ac:spMkLst>
            <pc:docMk/>
            <pc:sldMk cId="3550790613" sldId="275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95B84004-EB9C-4C81-B08B-2C72DA3B29E8}" dt="2024-02-26T14:54:51.637" v="157" actId="478"/>
          <ac:spMkLst>
            <pc:docMk/>
            <pc:sldMk cId="3550790613" sldId="275"/>
            <ac:spMk id="12" creationId="{C5E7C0C0-C89F-994D-BD14-2A60617FB614}"/>
          </ac:spMkLst>
        </pc:spChg>
        <pc:spChg chg="add del">
          <ac:chgData name="Rodolfo Duarte Pinto" userId="3c1d2390-f3e2-48ed-a692-c2bca7123a2a" providerId="ADAL" clId="{95B84004-EB9C-4C81-B08B-2C72DA3B29E8}" dt="2024-02-26T14:54:56.367" v="160" actId="22"/>
          <ac:spMkLst>
            <pc:docMk/>
            <pc:sldMk cId="3550790613" sldId="275"/>
            <ac:spMk id="15" creationId="{FE3B42CB-FF2E-494C-86AC-D1370911EDC2}"/>
          </ac:spMkLst>
        </pc:spChg>
        <pc:spChg chg="add mod">
          <ac:chgData name="Rodolfo Duarte Pinto" userId="3c1d2390-f3e2-48ed-a692-c2bca7123a2a" providerId="ADAL" clId="{95B84004-EB9C-4C81-B08B-2C72DA3B29E8}" dt="2024-02-26T14:55:02.346" v="161"/>
          <ac:spMkLst>
            <pc:docMk/>
            <pc:sldMk cId="3550790613" sldId="275"/>
            <ac:spMk id="16" creationId="{0F3DFC8D-9FE1-4B32-99D6-1C922A112BB5}"/>
          </ac:spMkLst>
        </pc:spChg>
        <pc:spChg chg="add mod">
          <ac:chgData name="Rodolfo Duarte Pinto" userId="3c1d2390-f3e2-48ed-a692-c2bca7123a2a" providerId="ADAL" clId="{95B84004-EB9C-4C81-B08B-2C72DA3B29E8}" dt="2024-02-26T14:55:08.810" v="183" actId="20577"/>
          <ac:spMkLst>
            <pc:docMk/>
            <pc:sldMk cId="3550790613" sldId="275"/>
            <ac:spMk id="21" creationId="{CB5DB1C5-4A82-4A25-BD63-98C2DB698B44}"/>
          </ac:spMkLst>
        </pc:spChg>
        <pc:grpChg chg="add mod">
          <ac:chgData name="Rodolfo Duarte Pinto" userId="3c1d2390-f3e2-48ed-a692-c2bca7123a2a" providerId="ADAL" clId="{95B84004-EB9C-4C81-B08B-2C72DA3B29E8}" dt="2024-02-26T14:55:02.346" v="161"/>
          <ac:grpSpMkLst>
            <pc:docMk/>
            <pc:sldMk cId="3550790613" sldId="275"/>
            <ac:grpSpMk id="18" creationId="{4EBC810E-06F6-4754-AB0C-69662EBA407B}"/>
          </ac:grpSpMkLst>
        </pc:grpChg>
        <pc:picChg chg="del">
          <ac:chgData name="Rodolfo Duarte Pinto" userId="3c1d2390-f3e2-48ed-a692-c2bca7123a2a" providerId="ADAL" clId="{95B84004-EB9C-4C81-B08B-2C72DA3B29E8}" dt="2024-02-26T14:54:50.711" v="156" actId="478"/>
          <ac:picMkLst>
            <pc:docMk/>
            <pc:sldMk cId="3550790613" sldId="275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95B84004-EB9C-4C81-B08B-2C72DA3B29E8}" dt="2024-02-26T14:55:02.346" v="161"/>
          <ac:picMkLst>
            <pc:docMk/>
            <pc:sldMk cId="3550790613" sldId="275"/>
            <ac:picMk id="19" creationId="{7E8E2747-7611-4781-960D-B97F0DEB47DE}"/>
          </ac:picMkLst>
        </pc:picChg>
        <pc:cxnChg chg="del">
          <ac:chgData name="Rodolfo Duarte Pinto" userId="3c1d2390-f3e2-48ed-a692-c2bca7123a2a" providerId="ADAL" clId="{95B84004-EB9C-4C81-B08B-2C72DA3B29E8}" dt="2024-02-26T14:54:50.711" v="156" actId="478"/>
          <ac:cxnSpMkLst>
            <pc:docMk/>
            <pc:sldMk cId="3550790613" sldId="275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95B84004-EB9C-4C81-B08B-2C72DA3B29E8}" dt="2024-02-26T14:55:02.346" v="161"/>
          <ac:cxnSpMkLst>
            <pc:docMk/>
            <pc:sldMk cId="3550790613" sldId="275"/>
            <ac:cxnSpMk id="20" creationId="{B01177CD-F35B-44D7-A237-957870E57FCE}"/>
          </ac:cxnSpMkLst>
        </pc:cxnChg>
      </pc:sldChg>
      <pc:sldChg chg="addSp delSp modSp mod">
        <pc:chgData name="Rodolfo Duarte Pinto" userId="3c1d2390-f3e2-48ed-a692-c2bca7123a2a" providerId="ADAL" clId="{95B84004-EB9C-4C81-B08B-2C72DA3B29E8}" dt="2024-02-26T14:55:49.343" v="189"/>
        <pc:sldMkLst>
          <pc:docMk/>
          <pc:sldMk cId="3106881891" sldId="276"/>
        </pc:sldMkLst>
        <pc:spChg chg="del">
          <ac:chgData name="Rodolfo Duarte Pinto" userId="3c1d2390-f3e2-48ed-a692-c2bca7123a2a" providerId="ADAL" clId="{95B84004-EB9C-4C81-B08B-2C72DA3B29E8}" dt="2024-02-26T14:55:46.949" v="188" actId="478"/>
          <ac:spMkLst>
            <pc:docMk/>
            <pc:sldMk cId="3106881891" sldId="276"/>
            <ac:spMk id="8" creationId="{15922527-A49F-2041-8D6F-FC25013E6DE9}"/>
          </ac:spMkLst>
        </pc:spChg>
        <pc:spChg chg="add mod">
          <ac:chgData name="Rodolfo Duarte Pinto" userId="3c1d2390-f3e2-48ed-a692-c2bca7123a2a" providerId="ADAL" clId="{95B84004-EB9C-4C81-B08B-2C72DA3B29E8}" dt="2024-02-26T14:55:39.554" v="187"/>
          <ac:spMkLst>
            <pc:docMk/>
            <pc:sldMk cId="3106881891" sldId="276"/>
            <ac:spMk id="9" creationId="{B29859D4-15A4-435A-83DB-BC65551006F9}"/>
          </ac:spMkLst>
        </pc:spChg>
        <pc:spChg chg="del">
          <ac:chgData name="Rodolfo Duarte Pinto" userId="3c1d2390-f3e2-48ed-a692-c2bca7123a2a" providerId="ADAL" clId="{95B84004-EB9C-4C81-B08B-2C72DA3B29E8}" dt="2024-02-26T14:55:38.362" v="186" actId="478"/>
          <ac:spMkLst>
            <pc:docMk/>
            <pc:sldMk cId="3106881891" sldId="276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95B84004-EB9C-4C81-B08B-2C72DA3B29E8}" dt="2024-02-26T14:55:37.657" v="185" actId="478"/>
          <ac:spMkLst>
            <pc:docMk/>
            <pc:sldMk cId="3106881891" sldId="276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95B84004-EB9C-4C81-B08B-2C72DA3B29E8}" dt="2024-02-26T14:55:49.343" v="189"/>
          <ac:spMkLst>
            <pc:docMk/>
            <pc:sldMk cId="3106881891" sldId="276"/>
            <ac:spMk id="16" creationId="{9A9D0190-8446-42AD-B046-427CA89DFFB8}"/>
          </ac:spMkLst>
        </pc:spChg>
        <pc:grpChg chg="add mod">
          <ac:chgData name="Rodolfo Duarte Pinto" userId="3c1d2390-f3e2-48ed-a692-c2bca7123a2a" providerId="ADAL" clId="{95B84004-EB9C-4C81-B08B-2C72DA3B29E8}" dt="2024-02-26T14:55:39.554" v="187"/>
          <ac:grpSpMkLst>
            <pc:docMk/>
            <pc:sldMk cId="3106881891" sldId="276"/>
            <ac:grpSpMk id="10" creationId="{5CC9FEDE-CB34-4D7C-80FD-204B635B04C3}"/>
          </ac:grpSpMkLst>
        </pc:grpChg>
        <pc:picChg chg="del">
          <ac:chgData name="Rodolfo Duarte Pinto" userId="3c1d2390-f3e2-48ed-a692-c2bca7123a2a" providerId="ADAL" clId="{95B84004-EB9C-4C81-B08B-2C72DA3B29E8}" dt="2024-02-26T14:55:36.550" v="184" actId="478"/>
          <ac:picMkLst>
            <pc:docMk/>
            <pc:sldMk cId="3106881891" sldId="276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95B84004-EB9C-4C81-B08B-2C72DA3B29E8}" dt="2024-02-26T14:55:39.554" v="187"/>
          <ac:picMkLst>
            <pc:docMk/>
            <pc:sldMk cId="3106881891" sldId="276"/>
            <ac:picMk id="13" creationId="{A61B8CC2-37DD-4269-9314-ED8A001A4B82}"/>
          </ac:picMkLst>
        </pc:picChg>
        <pc:cxnChg chg="del">
          <ac:chgData name="Rodolfo Duarte Pinto" userId="3c1d2390-f3e2-48ed-a692-c2bca7123a2a" providerId="ADAL" clId="{95B84004-EB9C-4C81-B08B-2C72DA3B29E8}" dt="2024-02-26T14:55:36.550" v="184" actId="478"/>
          <ac:cxnSpMkLst>
            <pc:docMk/>
            <pc:sldMk cId="3106881891" sldId="276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95B84004-EB9C-4C81-B08B-2C72DA3B29E8}" dt="2024-02-26T14:55:39.554" v="187"/>
          <ac:cxnSpMkLst>
            <pc:docMk/>
            <pc:sldMk cId="3106881891" sldId="276"/>
            <ac:cxnSpMk id="14" creationId="{39564553-72D8-4AC3-92D1-CF0B3F5EE11B}"/>
          </ac:cxnSpMkLst>
        </pc:cxnChg>
      </pc:sldChg>
      <pc:sldChg chg="addSp delSp modSp mod addAnim delAnim">
        <pc:chgData name="Rodolfo Duarte Pinto" userId="3c1d2390-f3e2-48ed-a692-c2bca7123a2a" providerId="ADAL" clId="{95B84004-EB9C-4C81-B08B-2C72DA3B29E8}" dt="2024-03-04T11:54:46.772" v="251" actId="478"/>
        <pc:sldMkLst>
          <pc:docMk/>
          <pc:sldMk cId="1816817061" sldId="278"/>
        </pc:sldMkLst>
        <pc:spChg chg="del">
          <ac:chgData name="Rodolfo Duarte Pinto" userId="3c1d2390-f3e2-48ed-a692-c2bca7123a2a" providerId="ADAL" clId="{95B84004-EB9C-4C81-B08B-2C72DA3B29E8}" dt="2024-02-26T14:56:56.372" v="197" actId="478"/>
          <ac:spMkLst>
            <pc:docMk/>
            <pc:sldMk cId="1816817061" sldId="278"/>
            <ac:spMk id="8" creationId="{15922527-A49F-2041-8D6F-FC25013E6DE9}"/>
          </ac:spMkLst>
        </pc:spChg>
        <pc:spChg chg="del">
          <ac:chgData name="Rodolfo Duarte Pinto" userId="3c1d2390-f3e2-48ed-a692-c2bca7123a2a" providerId="ADAL" clId="{95B84004-EB9C-4C81-B08B-2C72DA3B29E8}" dt="2024-02-26T14:56:40.844" v="193" actId="478"/>
          <ac:spMkLst>
            <pc:docMk/>
            <pc:sldMk cId="1816817061" sldId="278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95B84004-EB9C-4C81-B08B-2C72DA3B29E8}" dt="2024-02-26T14:56:39.987" v="192" actId="478"/>
          <ac:spMkLst>
            <pc:docMk/>
            <pc:sldMk cId="1816817061" sldId="278"/>
            <ac:spMk id="12" creationId="{C5E7C0C0-C89F-994D-BD14-2A60617FB614}"/>
          </ac:spMkLst>
        </pc:spChg>
        <pc:spChg chg="add del">
          <ac:chgData name="Rodolfo Duarte Pinto" userId="3c1d2390-f3e2-48ed-a692-c2bca7123a2a" providerId="ADAL" clId="{95B84004-EB9C-4C81-B08B-2C72DA3B29E8}" dt="2024-03-04T11:54:46.772" v="251" actId="478"/>
          <ac:spMkLst>
            <pc:docMk/>
            <pc:sldMk cId="1816817061" sldId="278"/>
            <ac:spMk id="13" creationId="{A5D858AC-9D3D-224A-9127-214CE5D23224}"/>
          </ac:spMkLst>
        </pc:spChg>
        <pc:spChg chg="add del">
          <ac:chgData name="Rodolfo Duarte Pinto" userId="3c1d2390-f3e2-48ed-a692-c2bca7123a2a" providerId="ADAL" clId="{95B84004-EB9C-4C81-B08B-2C72DA3B29E8}" dt="2024-02-26T14:56:43.980" v="195" actId="22"/>
          <ac:spMkLst>
            <pc:docMk/>
            <pc:sldMk cId="1816817061" sldId="278"/>
            <ac:spMk id="14" creationId="{EDFDAA59-B49C-4F49-94A8-02AACB07414D}"/>
          </ac:spMkLst>
        </pc:spChg>
        <pc:spChg chg="add mod">
          <ac:chgData name="Rodolfo Duarte Pinto" userId="3c1d2390-f3e2-48ed-a692-c2bca7123a2a" providerId="ADAL" clId="{95B84004-EB9C-4C81-B08B-2C72DA3B29E8}" dt="2024-02-26T14:56:51.414" v="196"/>
          <ac:spMkLst>
            <pc:docMk/>
            <pc:sldMk cId="1816817061" sldId="278"/>
            <ac:spMk id="15" creationId="{59CED4EF-BB82-467A-8B45-B9A91780DAC9}"/>
          </ac:spMkLst>
        </pc:spChg>
        <pc:spChg chg="add mod">
          <ac:chgData name="Rodolfo Duarte Pinto" userId="3c1d2390-f3e2-48ed-a692-c2bca7123a2a" providerId="ADAL" clId="{95B84004-EB9C-4C81-B08B-2C72DA3B29E8}" dt="2024-02-26T14:56:58.635" v="198"/>
          <ac:spMkLst>
            <pc:docMk/>
            <pc:sldMk cId="1816817061" sldId="278"/>
            <ac:spMk id="19" creationId="{F68CC2B8-1769-4FC2-8484-8C9220B1E612}"/>
          </ac:spMkLst>
        </pc:spChg>
        <pc:grpChg chg="add mod">
          <ac:chgData name="Rodolfo Duarte Pinto" userId="3c1d2390-f3e2-48ed-a692-c2bca7123a2a" providerId="ADAL" clId="{95B84004-EB9C-4C81-B08B-2C72DA3B29E8}" dt="2024-02-26T14:56:51.414" v="196"/>
          <ac:grpSpMkLst>
            <pc:docMk/>
            <pc:sldMk cId="1816817061" sldId="278"/>
            <ac:grpSpMk id="16" creationId="{BF42D395-7330-44EB-922F-56AB389A4D7E}"/>
          </ac:grpSpMkLst>
        </pc:grpChg>
        <pc:picChg chg="del">
          <ac:chgData name="Rodolfo Duarte Pinto" userId="3c1d2390-f3e2-48ed-a692-c2bca7123a2a" providerId="ADAL" clId="{95B84004-EB9C-4C81-B08B-2C72DA3B29E8}" dt="2024-02-26T14:56:36.862" v="190" actId="478"/>
          <ac:picMkLst>
            <pc:docMk/>
            <pc:sldMk cId="1816817061" sldId="278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95B84004-EB9C-4C81-B08B-2C72DA3B29E8}" dt="2024-02-26T14:56:51.414" v="196"/>
          <ac:picMkLst>
            <pc:docMk/>
            <pc:sldMk cId="1816817061" sldId="278"/>
            <ac:picMk id="17" creationId="{C770E182-4BA5-4352-AE78-2C51ED4C161A}"/>
          </ac:picMkLst>
        </pc:picChg>
        <pc:cxnChg chg="del">
          <ac:chgData name="Rodolfo Duarte Pinto" userId="3c1d2390-f3e2-48ed-a692-c2bca7123a2a" providerId="ADAL" clId="{95B84004-EB9C-4C81-B08B-2C72DA3B29E8}" dt="2024-02-26T14:56:38.931" v="191" actId="478"/>
          <ac:cxnSpMkLst>
            <pc:docMk/>
            <pc:sldMk cId="1816817061" sldId="278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95B84004-EB9C-4C81-B08B-2C72DA3B29E8}" dt="2024-02-26T14:56:51.414" v="196"/>
          <ac:cxnSpMkLst>
            <pc:docMk/>
            <pc:sldMk cId="1816817061" sldId="278"/>
            <ac:cxnSpMk id="18" creationId="{9BAAD751-55E5-4C5E-A88C-5AC35B860DAB}"/>
          </ac:cxnSpMkLst>
        </pc:cxnChg>
      </pc:sldChg>
      <pc:sldChg chg="addSp delSp modSp mod">
        <pc:chgData name="Rodolfo Duarte Pinto" userId="3c1d2390-f3e2-48ed-a692-c2bca7123a2a" providerId="ADAL" clId="{95B84004-EB9C-4C81-B08B-2C72DA3B29E8}" dt="2024-02-26T15:22:25.303" v="216" actId="20577"/>
        <pc:sldMkLst>
          <pc:docMk/>
          <pc:sldMk cId="2095598031" sldId="279"/>
        </pc:sldMkLst>
        <pc:spChg chg="del">
          <ac:chgData name="Rodolfo Duarte Pinto" userId="3c1d2390-f3e2-48ed-a692-c2bca7123a2a" providerId="ADAL" clId="{95B84004-EB9C-4C81-B08B-2C72DA3B29E8}" dt="2024-02-26T15:22:18.563" v="201" actId="478"/>
          <ac:spMkLst>
            <pc:docMk/>
            <pc:sldMk cId="2095598031" sldId="279"/>
            <ac:spMk id="8" creationId="{15922527-A49F-2041-8D6F-FC25013E6DE9}"/>
          </ac:spMkLst>
        </pc:spChg>
        <pc:spChg chg="add mod">
          <ac:chgData name="Rodolfo Duarte Pinto" userId="3c1d2390-f3e2-48ed-a692-c2bca7123a2a" providerId="ADAL" clId="{95B84004-EB9C-4C81-B08B-2C72DA3B29E8}" dt="2024-02-26T15:22:21.208" v="204"/>
          <ac:spMkLst>
            <pc:docMk/>
            <pc:sldMk cId="2095598031" sldId="279"/>
            <ac:spMk id="9" creationId="{44E498B5-CD9C-4070-9E23-079CCC1E2787}"/>
          </ac:spMkLst>
        </pc:spChg>
        <pc:spChg chg="del">
          <ac:chgData name="Rodolfo Duarte Pinto" userId="3c1d2390-f3e2-48ed-a692-c2bca7123a2a" providerId="ADAL" clId="{95B84004-EB9C-4C81-B08B-2C72DA3B29E8}" dt="2024-02-26T15:22:20.094" v="203" actId="478"/>
          <ac:spMkLst>
            <pc:docMk/>
            <pc:sldMk cId="2095598031" sldId="279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95B84004-EB9C-4C81-B08B-2C72DA3B29E8}" dt="2024-02-26T15:22:19.473" v="202" actId="478"/>
          <ac:spMkLst>
            <pc:docMk/>
            <pc:sldMk cId="2095598031" sldId="279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95B84004-EB9C-4C81-B08B-2C72DA3B29E8}" dt="2024-02-26T15:22:25.303" v="216" actId="20577"/>
          <ac:spMkLst>
            <pc:docMk/>
            <pc:sldMk cId="2095598031" sldId="279"/>
            <ac:spMk id="15" creationId="{2A4F4629-2EEE-4CFC-98DA-C4EB13D7EEA4}"/>
          </ac:spMkLst>
        </pc:spChg>
        <pc:grpChg chg="add mod">
          <ac:chgData name="Rodolfo Duarte Pinto" userId="3c1d2390-f3e2-48ed-a692-c2bca7123a2a" providerId="ADAL" clId="{95B84004-EB9C-4C81-B08B-2C72DA3B29E8}" dt="2024-02-26T15:22:21.208" v="204"/>
          <ac:grpSpMkLst>
            <pc:docMk/>
            <pc:sldMk cId="2095598031" sldId="279"/>
            <ac:grpSpMk id="10" creationId="{5A745E7D-AC36-4970-A02B-3A7E720E325B}"/>
          </ac:grpSpMkLst>
        </pc:grpChg>
        <pc:picChg chg="del">
          <ac:chgData name="Rodolfo Duarte Pinto" userId="3c1d2390-f3e2-48ed-a692-c2bca7123a2a" providerId="ADAL" clId="{95B84004-EB9C-4C81-B08B-2C72DA3B29E8}" dt="2024-02-26T15:22:16.150" v="199" actId="478"/>
          <ac:picMkLst>
            <pc:docMk/>
            <pc:sldMk cId="2095598031" sldId="279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95B84004-EB9C-4C81-B08B-2C72DA3B29E8}" dt="2024-02-26T15:22:21.208" v="204"/>
          <ac:picMkLst>
            <pc:docMk/>
            <pc:sldMk cId="2095598031" sldId="279"/>
            <ac:picMk id="13" creationId="{E9D9723F-0982-422D-B834-2C5C4B317DC7}"/>
          </ac:picMkLst>
        </pc:picChg>
        <pc:cxnChg chg="del">
          <ac:chgData name="Rodolfo Duarte Pinto" userId="3c1d2390-f3e2-48ed-a692-c2bca7123a2a" providerId="ADAL" clId="{95B84004-EB9C-4C81-B08B-2C72DA3B29E8}" dt="2024-02-26T15:22:17.324" v="200" actId="478"/>
          <ac:cxnSpMkLst>
            <pc:docMk/>
            <pc:sldMk cId="2095598031" sldId="279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95B84004-EB9C-4C81-B08B-2C72DA3B29E8}" dt="2024-02-26T15:22:21.208" v="204"/>
          <ac:cxnSpMkLst>
            <pc:docMk/>
            <pc:sldMk cId="2095598031" sldId="279"/>
            <ac:cxnSpMk id="14" creationId="{13E856AA-693B-4189-8CFD-D82D2C3E992B}"/>
          </ac:cxnSpMkLst>
        </pc:cxnChg>
      </pc:sldChg>
      <pc:sldChg chg="addSp delSp modSp mod">
        <pc:chgData name="Rodolfo Duarte Pinto" userId="3c1d2390-f3e2-48ed-a692-c2bca7123a2a" providerId="ADAL" clId="{95B84004-EB9C-4C81-B08B-2C72DA3B29E8}" dt="2024-02-26T15:22:35.482" v="227" actId="20577"/>
        <pc:sldMkLst>
          <pc:docMk/>
          <pc:sldMk cId="3066951486" sldId="280"/>
        </pc:sldMkLst>
        <pc:spChg chg="del">
          <ac:chgData name="Rodolfo Duarte Pinto" userId="3c1d2390-f3e2-48ed-a692-c2bca7123a2a" providerId="ADAL" clId="{95B84004-EB9C-4C81-B08B-2C72DA3B29E8}" dt="2024-02-26T15:22:29.676" v="217" actId="478"/>
          <ac:spMkLst>
            <pc:docMk/>
            <pc:sldMk cId="3066951486" sldId="280"/>
            <ac:spMk id="8" creationId="{15922527-A49F-2041-8D6F-FC25013E6DE9}"/>
          </ac:spMkLst>
        </pc:spChg>
        <pc:spChg chg="add mod">
          <ac:chgData name="Rodolfo Duarte Pinto" userId="3c1d2390-f3e2-48ed-a692-c2bca7123a2a" providerId="ADAL" clId="{95B84004-EB9C-4C81-B08B-2C72DA3B29E8}" dt="2024-02-26T15:22:32.189" v="220"/>
          <ac:spMkLst>
            <pc:docMk/>
            <pc:sldMk cId="3066951486" sldId="280"/>
            <ac:spMk id="9" creationId="{3A114D43-A75E-4101-826B-215B5D35DBA5}"/>
          </ac:spMkLst>
        </pc:spChg>
        <pc:spChg chg="del">
          <ac:chgData name="Rodolfo Duarte Pinto" userId="3c1d2390-f3e2-48ed-a692-c2bca7123a2a" providerId="ADAL" clId="{95B84004-EB9C-4C81-B08B-2C72DA3B29E8}" dt="2024-02-26T15:22:31.065" v="219" actId="478"/>
          <ac:spMkLst>
            <pc:docMk/>
            <pc:sldMk cId="3066951486" sldId="280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95B84004-EB9C-4C81-B08B-2C72DA3B29E8}" dt="2024-02-26T15:22:30.563" v="218" actId="478"/>
          <ac:spMkLst>
            <pc:docMk/>
            <pc:sldMk cId="3066951486" sldId="280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95B84004-EB9C-4C81-B08B-2C72DA3B29E8}" dt="2024-02-26T15:22:35.482" v="227" actId="20577"/>
          <ac:spMkLst>
            <pc:docMk/>
            <pc:sldMk cId="3066951486" sldId="280"/>
            <ac:spMk id="15" creationId="{923B1578-1716-49CB-90E3-6A45772F7DF9}"/>
          </ac:spMkLst>
        </pc:spChg>
        <pc:grpChg chg="add mod">
          <ac:chgData name="Rodolfo Duarte Pinto" userId="3c1d2390-f3e2-48ed-a692-c2bca7123a2a" providerId="ADAL" clId="{95B84004-EB9C-4C81-B08B-2C72DA3B29E8}" dt="2024-02-26T15:22:32.189" v="220"/>
          <ac:grpSpMkLst>
            <pc:docMk/>
            <pc:sldMk cId="3066951486" sldId="280"/>
            <ac:grpSpMk id="10" creationId="{313A6A9C-3377-4627-9994-1E3555CD9971}"/>
          </ac:grpSpMkLst>
        </pc:grpChg>
        <pc:picChg chg="del">
          <ac:chgData name="Rodolfo Duarte Pinto" userId="3c1d2390-f3e2-48ed-a692-c2bca7123a2a" providerId="ADAL" clId="{95B84004-EB9C-4C81-B08B-2C72DA3B29E8}" dt="2024-02-26T15:22:29.676" v="217" actId="478"/>
          <ac:picMkLst>
            <pc:docMk/>
            <pc:sldMk cId="3066951486" sldId="280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95B84004-EB9C-4C81-B08B-2C72DA3B29E8}" dt="2024-02-26T15:22:32.189" v="220"/>
          <ac:picMkLst>
            <pc:docMk/>
            <pc:sldMk cId="3066951486" sldId="280"/>
            <ac:picMk id="13" creationId="{25ADA730-6B2B-49B3-BF7D-F9DA8FE69213}"/>
          </ac:picMkLst>
        </pc:picChg>
        <pc:cxnChg chg="del">
          <ac:chgData name="Rodolfo Duarte Pinto" userId="3c1d2390-f3e2-48ed-a692-c2bca7123a2a" providerId="ADAL" clId="{95B84004-EB9C-4C81-B08B-2C72DA3B29E8}" dt="2024-02-26T15:22:29.676" v="217" actId="478"/>
          <ac:cxnSpMkLst>
            <pc:docMk/>
            <pc:sldMk cId="3066951486" sldId="280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95B84004-EB9C-4C81-B08B-2C72DA3B29E8}" dt="2024-02-26T15:22:32.189" v="220"/>
          <ac:cxnSpMkLst>
            <pc:docMk/>
            <pc:sldMk cId="3066951486" sldId="280"/>
            <ac:cxnSpMk id="14" creationId="{1B2746C1-44E3-4CE1-BF20-3900AE48BEB3}"/>
          </ac:cxnSpMkLst>
        </pc:cxnChg>
      </pc:sldChg>
      <pc:sldChg chg="addSp delSp modSp mod">
        <pc:chgData name="Rodolfo Duarte Pinto" userId="3c1d2390-f3e2-48ed-a692-c2bca7123a2a" providerId="ADAL" clId="{95B84004-EB9C-4C81-B08B-2C72DA3B29E8}" dt="2024-02-26T15:22:47.830" v="242" actId="20577"/>
        <pc:sldMkLst>
          <pc:docMk/>
          <pc:sldMk cId="4205997006" sldId="281"/>
        </pc:sldMkLst>
        <pc:spChg chg="del mod">
          <ac:chgData name="Rodolfo Duarte Pinto" userId="3c1d2390-f3e2-48ed-a692-c2bca7123a2a" providerId="ADAL" clId="{95B84004-EB9C-4C81-B08B-2C72DA3B29E8}" dt="2024-02-26T15:22:43.235" v="233" actId="478"/>
          <ac:spMkLst>
            <pc:docMk/>
            <pc:sldMk cId="4205997006" sldId="281"/>
            <ac:spMk id="8" creationId="{15922527-A49F-2041-8D6F-FC25013E6DE9}"/>
          </ac:spMkLst>
        </pc:spChg>
        <pc:spChg chg="del">
          <ac:chgData name="Rodolfo Duarte Pinto" userId="3c1d2390-f3e2-48ed-a692-c2bca7123a2a" providerId="ADAL" clId="{95B84004-EB9C-4C81-B08B-2C72DA3B29E8}" dt="2024-02-26T15:22:40.435" v="229" actId="478"/>
          <ac:spMkLst>
            <pc:docMk/>
            <pc:sldMk cId="4205997006" sldId="281"/>
            <ac:spMk id="11" creationId="{A4BF32E4-7D7E-0B4A-950F-55A789E5B9D4}"/>
          </ac:spMkLst>
        </pc:spChg>
        <pc:spChg chg="del">
          <ac:chgData name="Rodolfo Duarte Pinto" userId="3c1d2390-f3e2-48ed-a692-c2bca7123a2a" providerId="ADAL" clId="{95B84004-EB9C-4C81-B08B-2C72DA3B29E8}" dt="2024-02-26T15:22:39.577" v="228" actId="478"/>
          <ac:spMkLst>
            <pc:docMk/>
            <pc:sldMk cId="4205997006" sldId="281"/>
            <ac:spMk id="12" creationId="{C5E7C0C0-C89F-994D-BD14-2A60617FB614}"/>
          </ac:spMkLst>
        </pc:spChg>
        <pc:spChg chg="add mod">
          <ac:chgData name="Rodolfo Duarte Pinto" userId="3c1d2390-f3e2-48ed-a692-c2bca7123a2a" providerId="ADAL" clId="{95B84004-EB9C-4C81-B08B-2C72DA3B29E8}" dt="2024-02-26T15:22:44.472" v="234"/>
          <ac:spMkLst>
            <pc:docMk/>
            <pc:sldMk cId="4205997006" sldId="281"/>
            <ac:spMk id="14" creationId="{0788FA63-59D4-4AFB-939F-D820D446BB8F}"/>
          </ac:spMkLst>
        </pc:spChg>
        <pc:spChg chg="add mod">
          <ac:chgData name="Rodolfo Duarte Pinto" userId="3c1d2390-f3e2-48ed-a692-c2bca7123a2a" providerId="ADAL" clId="{95B84004-EB9C-4C81-B08B-2C72DA3B29E8}" dt="2024-02-26T15:22:47.830" v="242" actId="20577"/>
          <ac:spMkLst>
            <pc:docMk/>
            <pc:sldMk cId="4205997006" sldId="281"/>
            <ac:spMk id="18" creationId="{A33BDE31-7544-49D5-A3ED-75D0BFA8ED5C}"/>
          </ac:spMkLst>
        </pc:spChg>
        <pc:grpChg chg="add mod">
          <ac:chgData name="Rodolfo Duarte Pinto" userId="3c1d2390-f3e2-48ed-a692-c2bca7123a2a" providerId="ADAL" clId="{95B84004-EB9C-4C81-B08B-2C72DA3B29E8}" dt="2024-02-26T15:22:44.472" v="234"/>
          <ac:grpSpMkLst>
            <pc:docMk/>
            <pc:sldMk cId="4205997006" sldId="281"/>
            <ac:grpSpMk id="15" creationId="{ECFD81A1-10E1-480D-AB00-B556904B2F67}"/>
          </ac:grpSpMkLst>
        </pc:grpChg>
        <pc:picChg chg="del">
          <ac:chgData name="Rodolfo Duarte Pinto" userId="3c1d2390-f3e2-48ed-a692-c2bca7123a2a" providerId="ADAL" clId="{95B84004-EB9C-4C81-B08B-2C72DA3B29E8}" dt="2024-02-26T15:22:41.368" v="230" actId="478"/>
          <ac:picMkLst>
            <pc:docMk/>
            <pc:sldMk cId="4205997006" sldId="281"/>
            <ac:picMk id="2" creationId="{FDD766B0-CEED-144B-9134-18B73A584C71}"/>
          </ac:picMkLst>
        </pc:picChg>
        <pc:picChg chg="mod">
          <ac:chgData name="Rodolfo Duarte Pinto" userId="3c1d2390-f3e2-48ed-a692-c2bca7123a2a" providerId="ADAL" clId="{95B84004-EB9C-4C81-B08B-2C72DA3B29E8}" dt="2024-02-26T15:22:44.472" v="234"/>
          <ac:picMkLst>
            <pc:docMk/>
            <pc:sldMk cId="4205997006" sldId="281"/>
            <ac:picMk id="16" creationId="{74D86270-A731-45E0-92C3-09DDEC0BA9A9}"/>
          </ac:picMkLst>
        </pc:picChg>
        <pc:cxnChg chg="del">
          <ac:chgData name="Rodolfo Duarte Pinto" userId="3c1d2390-f3e2-48ed-a692-c2bca7123a2a" providerId="ADAL" clId="{95B84004-EB9C-4C81-B08B-2C72DA3B29E8}" dt="2024-02-26T15:22:42.244" v="231" actId="478"/>
          <ac:cxnSpMkLst>
            <pc:docMk/>
            <pc:sldMk cId="4205997006" sldId="281"/>
            <ac:cxnSpMk id="5" creationId="{88776FE8-2E1F-8346-887A-44707A8F99F5}"/>
          </ac:cxnSpMkLst>
        </pc:cxnChg>
        <pc:cxnChg chg="mod">
          <ac:chgData name="Rodolfo Duarte Pinto" userId="3c1d2390-f3e2-48ed-a692-c2bca7123a2a" providerId="ADAL" clId="{95B84004-EB9C-4C81-B08B-2C72DA3B29E8}" dt="2024-02-26T15:22:44.472" v="234"/>
          <ac:cxnSpMkLst>
            <pc:docMk/>
            <pc:sldMk cId="4205997006" sldId="281"/>
            <ac:cxnSpMk id="17" creationId="{1D63938D-36C6-45F9-8B04-256E106B8B8C}"/>
          </ac:cxnSpMkLst>
        </pc:cxnChg>
      </pc:sldChg>
      <pc:sldChg chg="add">
        <pc:chgData name="Rodolfo Duarte Pinto" userId="3c1d2390-f3e2-48ed-a692-c2bca7123a2a" providerId="ADAL" clId="{95B84004-EB9C-4C81-B08B-2C72DA3B29E8}" dt="2024-02-26T14:46:42.750" v="0"/>
        <pc:sldMkLst>
          <pc:docMk/>
          <pc:sldMk cId="1025605203" sldId="306"/>
        </pc:sldMkLst>
      </pc:sldChg>
      <pc:sldChg chg="modSp add mod">
        <pc:chgData name="Rodolfo Duarte Pinto" userId="3c1d2390-f3e2-48ed-a692-c2bca7123a2a" providerId="ADAL" clId="{95B84004-EB9C-4C81-B08B-2C72DA3B29E8}" dt="2024-02-26T14:47:12.071" v="19" actId="20577"/>
        <pc:sldMkLst>
          <pc:docMk/>
          <pc:sldMk cId="116440495" sldId="307"/>
        </pc:sldMkLst>
        <pc:spChg chg="mod">
          <ac:chgData name="Rodolfo Duarte Pinto" userId="3c1d2390-f3e2-48ed-a692-c2bca7123a2a" providerId="ADAL" clId="{95B84004-EB9C-4C81-B08B-2C72DA3B29E8}" dt="2024-02-26T14:47:12.071" v="19" actId="20577"/>
          <ac:spMkLst>
            <pc:docMk/>
            <pc:sldMk cId="116440495" sldId="307"/>
            <ac:spMk id="13" creationId="{4FAA28DA-9CDF-124F-B4FF-EC7705BE7F0B}"/>
          </ac:spMkLst>
        </pc:spChg>
      </pc:sldChg>
      <pc:sldChg chg="add del">
        <pc:chgData name="Rodolfo Duarte Pinto" userId="3c1d2390-f3e2-48ed-a692-c2bca7123a2a" providerId="ADAL" clId="{95B84004-EB9C-4C81-B08B-2C72DA3B29E8}" dt="2024-02-26T14:47:05.534" v="3"/>
        <pc:sldMkLst>
          <pc:docMk/>
          <pc:sldMk cId="4176131038" sldId="30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A72A7C-F2F1-E042-AA52-557E9DFDC08A}" type="datetimeFigureOut">
              <a:rPr lang="pt-PT" smtClean="0"/>
              <a:t>04/03/2024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E48229-1FEE-6E46-9F74-4BAE0498CF67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9504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3.0/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3.0/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sa/3.0/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nd/3.0/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/3.0/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3.0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3.0/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3.0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11812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 b="1" dirty="0"/>
              <a:t>Nota:</a:t>
            </a:r>
            <a:r>
              <a:rPr lang="pt-PT" sz="1200" dirty="0"/>
              <a:t> A imagem está licenciada ao abrigo da </a:t>
            </a:r>
            <a:r>
              <a:rPr lang="pt-PT" sz="1200" dirty="0">
                <a:hlinkClick r:id="rId3" tooltip="https://creativecommons.org/licenses/by/3.0/"/>
              </a:rPr>
              <a:t>CC BY</a:t>
            </a:r>
            <a:endParaRPr lang="pt-PT" sz="1200" dirty="0"/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10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617614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 b="1" dirty="0"/>
              <a:t>Nota:</a:t>
            </a:r>
            <a:r>
              <a:rPr lang="pt-PT" sz="1200" dirty="0"/>
              <a:t> A imagem está licenciada ao abrigo da </a:t>
            </a:r>
            <a:r>
              <a:rPr lang="pt-PT" sz="1200" dirty="0">
                <a:hlinkClick r:id="rId3" tooltip="https://creativecommons.org/licenses/by/3.0/"/>
              </a:rPr>
              <a:t>CC BY</a:t>
            </a:r>
            <a:endParaRPr lang="pt-PT" sz="1200" dirty="0"/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11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8523176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 b="1" dirty="0"/>
              <a:t>Nota:</a:t>
            </a:r>
            <a:r>
              <a:rPr lang="pt-PT" sz="1200" dirty="0"/>
              <a:t> A imagem está licenciada ao abrigo da </a:t>
            </a:r>
            <a:r>
              <a:rPr lang="pt-PT" sz="1200" dirty="0">
                <a:hlinkClick r:id="rId3" tooltip="https://creativecommons.org/licenses/by-sa/3.0/"/>
              </a:rPr>
              <a:t>CC BY-SA</a:t>
            </a:r>
            <a:endParaRPr lang="pt-PT" sz="1200" dirty="0"/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12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5893414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 b="1" dirty="0"/>
              <a:t>Nota:</a:t>
            </a:r>
            <a:r>
              <a:rPr lang="pt-PT" sz="1200" dirty="0"/>
              <a:t> A imagem está licenciada ao abrigo da </a:t>
            </a:r>
            <a:r>
              <a:rPr lang="pt-PT" sz="1200" dirty="0">
                <a:hlinkClick r:id="rId3" tooltip="https://creativecommons.org/licenses/by-nc-nd/3.0/"/>
              </a:rPr>
              <a:t>CC BY-NC-ND</a:t>
            </a:r>
            <a:endParaRPr lang="pt-PT" sz="1200" dirty="0"/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13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1202480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 b="1" dirty="0"/>
              <a:t>Nota:</a:t>
            </a:r>
            <a:r>
              <a:rPr lang="pt-PT" sz="1200" dirty="0"/>
              <a:t> A imagem está licenciada ao abrigo da </a:t>
            </a:r>
            <a:r>
              <a:rPr lang="pt-PT" sz="1200" dirty="0">
                <a:hlinkClick r:id="rId3" tooltip="https://creativecommons.org/licenses/by-nc/3.0/"/>
              </a:rPr>
              <a:t>CC BY-NC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14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8013590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200" b="1" dirty="0"/>
              <a:t>Nota:</a:t>
            </a:r>
            <a:r>
              <a:rPr lang="pt-PT" sz="1200" dirty="0"/>
              <a:t> A imagem: </a:t>
            </a:r>
            <a:r>
              <a:rPr lang="pt-PT" dirty="0" err="1"/>
              <a:t>https</a:t>
            </a:r>
            <a:r>
              <a:rPr lang="pt-PT" dirty="0"/>
              <a:t>://</a:t>
            </a:r>
            <a:r>
              <a:rPr lang="pt-PT" dirty="0" err="1"/>
              <a:t>commons.wikimedia.org</a:t>
            </a:r>
            <a:r>
              <a:rPr lang="pt-PT" dirty="0"/>
              <a:t>/</a:t>
            </a:r>
            <a:r>
              <a:rPr lang="pt-PT" dirty="0" err="1"/>
              <a:t>wiki</a:t>
            </a:r>
            <a:r>
              <a:rPr lang="pt-PT" dirty="0"/>
              <a:t>/</a:t>
            </a:r>
            <a:r>
              <a:rPr lang="pt-PT" dirty="0" err="1"/>
              <a:t>File:Macintosh</a:t>
            </a:r>
            <a:r>
              <a:rPr lang="pt-PT" dirty="0"/>
              <a:t>,_</a:t>
            </a:r>
            <a:r>
              <a:rPr lang="pt-PT" dirty="0" err="1"/>
              <a:t>Google_NY_office_computer_museum.jpg</a:t>
            </a:r>
            <a:endParaRPr lang="pt-PT" dirty="0"/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15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9964380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200" b="1" dirty="0"/>
              <a:t>Nota:</a:t>
            </a:r>
            <a:r>
              <a:rPr lang="pt-PT" sz="1200" dirty="0"/>
              <a:t> A imagem: </a:t>
            </a:r>
            <a:r>
              <a:rPr lang="pt-PT" dirty="0" err="1"/>
              <a:t>https</a:t>
            </a:r>
            <a:r>
              <a:rPr lang="pt-PT" dirty="0"/>
              <a:t>://</a:t>
            </a:r>
            <a:r>
              <a:rPr lang="pt-PT" dirty="0" err="1"/>
              <a:t>commons.wikimedia.org</a:t>
            </a:r>
            <a:r>
              <a:rPr lang="pt-PT" dirty="0"/>
              <a:t>/w/</a:t>
            </a:r>
            <a:r>
              <a:rPr lang="pt-PT" dirty="0" err="1"/>
              <a:t>index.php?search</a:t>
            </a:r>
            <a:r>
              <a:rPr lang="pt-PT" dirty="0"/>
              <a:t>=</a:t>
            </a:r>
            <a:r>
              <a:rPr lang="pt-PT" dirty="0" err="1"/>
              <a:t>apple+ii&amp;title</a:t>
            </a:r>
            <a:r>
              <a:rPr lang="pt-PT" dirty="0"/>
              <a:t>=Special%3ASearch&amp;go=Go&amp;ns0=1&amp;ns6=1&amp;ns12=1&amp;ns14=1&amp;ns100=1&amp;ns106=1#/media/File:Apple_II_IMG_4214.jpg</a:t>
            </a:r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16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1092974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1200" b="1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PT" sz="1200" b="1" dirty="0"/>
              <a:t>Nota:</a:t>
            </a:r>
            <a:r>
              <a:rPr lang="pt-PT" sz="1200" dirty="0"/>
              <a:t> A imagem: </a:t>
            </a:r>
            <a:r>
              <a:rPr lang="pt-PT" dirty="0" err="1"/>
              <a:t>https</a:t>
            </a:r>
            <a:r>
              <a:rPr lang="pt-PT" dirty="0"/>
              <a:t>://</a:t>
            </a:r>
            <a:r>
              <a:rPr lang="pt-PT" dirty="0" err="1"/>
              <a:t>commons.wikimedia.org</a:t>
            </a:r>
            <a:r>
              <a:rPr lang="pt-PT" dirty="0"/>
              <a:t>/w/</a:t>
            </a:r>
            <a:r>
              <a:rPr lang="pt-PT" dirty="0" err="1"/>
              <a:t>index.php?search</a:t>
            </a:r>
            <a:r>
              <a:rPr lang="pt-PT" dirty="0"/>
              <a:t>=1972+pong+game&amp;title=</a:t>
            </a:r>
            <a:r>
              <a:rPr lang="pt-PT" dirty="0" err="1"/>
              <a:t>Special:Search&amp;profile</a:t>
            </a:r>
            <a:r>
              <a:rPr lang="pt-PT" dirty="0"/>
              <a:t>=</a:t>
            </a:r>
            <a:r>
              <a:rPr lang="pt-PT" dirty="0" err="1"/>
              <a:t>advanced&amp;fulltext</a:t>
            </a:r>
            <a:r>
              <a:rPr lang="pt-PT" dirty="0"/>
              <a:t>=1&amp;advancedSearch-current=%7B%7D&amp;ns0=1&amp;ns6=1&amp;ns12=1&amp;ns14=1&amp;ns100=1&amp;ns106=1#/media/</a:t>
            </a:r>
            <a:r>
              <a:rPr lang="pt-PT" dirty="0" err="1"/>
              <a:t>File:Pong.svg</a:t>
            </a:r>
            <a:endParaRPr lang="pt-PT" sz="1200" dirty="0"/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17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86657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sz="1200" b="1" dirty="0"/>
              <a:t>Nota:</a:t>
            </a:r>
            <a:r>
              <a:rPr lang="pt-PT" sz="1200" dirty="0"/>
              <a:t> A imagem: </a:t>
            </a:r>
            <a:r>
              <a:rPr lang="pt-PT" dirty="0" err="1"/>
              <a:t>http</a:t>
            </a:r>
            <a:r>
              <a:rPr lang="pt-PT" dirty="0"/>
              <a:t>://</a:t>
            </a:r>
            <a:r>
              <a:rPr lang="pt-PT" dirty="0" err="1"/>
              <a:t>edition.cnn.com</a:t>
            </a:r>
            <a:r>
              <a:rPr lang="pt-PT" dirty="0"/>
              <a:t>/2010/TECH/mobile/07/09/</a:t>
            </a:r>
            <a:r>
              <a:rPr lang="pt-PT" dirty="0" err="1"/>
              <a:t>cooper.cell.phone.inventor</a:t>
            </a:r>
            <a:r>
              <a:rPr lang="pt-PT" dirty="0"/>
              <a:t>/</a:t>
            </a:r>
            <a:r>
              <a:rPr lang="pt-PT" dirty="0" err="1"/>
              <a:t>index.html</a:t>
            </a:r>
            <a:endParaRPr lang="pt-PT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18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674055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PT" sz="1200" b="1" dirty="0"/>
              <a:t>Nota:</a:t>
            </a:r>
            <a:r>
              <a:rPr lang="pt-PT" sz="1200" dirty="0"/>
              <a:t> As imagens: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dirty="0"/>
              <a:t>Esquerda Harvard Mark 1 - </a:t>
            </a:r>
            <a:r>
              <a:rPr lang="pt-PT" dirty="0" err="1"/>
              <a:t>https</a:t>
            </a:r>
            <a:r>
              <a:rPr lang="pt-PT" dirty="0"/>
              <a:t>://</a:t>
            </a:r>
            <a:r>
              <a:rPr lang="pt-PT" dirty="0" err="1"/>
              <a:t>delphipages.live</a:t>
            </a:r>
            <a:r>
              <a:rPr lang="pt-PT" dirty="0"/>
              <a:t>/</a:t>
            </a:r>
            <a:r>
              <a:rPr lang="pt-PT" dirty="0" err="1"/>
              <a:t>pt</a:t>
            </a:r>
            <a:r>
              <a:rPr lang="pt-PT" dirty="0"/>
              <a:t>/tecnologia/computadores/</a:t>
            </a:r>
            <a:r>
              <a:rPr lang="pt-PT" dirty="0" err="1"/>
              <a:t>harvard</a:t>
            </a:r>
            <a:r>
              <a:rPr lang="pt-PT" dirty="0"/>
              <a:t>-</a:t>
            </a:r>
            <a:r>
              <a:rPr lang="pt-PT" dirty="0" err="1"/>
              <a:t>mark-i</a:t>
            </a:r>
            <a:endParaRPr lang="pt-PT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dirty="0"/>
              <a:t>Direita Apple </a:t>
            </a:r>
            <a:r>
              <a:rPr lang="pt-PT" dirty="0" err="1"/>
              <a:t>iMac</a:t>
            </a:r>
            <a:r>
              <a:rPr lang="pt-PT" dirty="0"/>
              <a:t> - </a:t>
            </a:r>
            <a:r>
              <a:rPr lang="pt-PT" dirty="0" err="1"/>
              <a:t>https</a:t>
            </a:r>
            <a:r>
              <a:rPr lang="pt-PT" dirty="0"/>
              <a:t>://</a:t>
            </a:r>
            <a:r>
              <a:rPr lang="pt-PT" dirty="0" err="1"/>
              <a:t>www.notebookcheck.info</a:t>
            </a:r>
            <a:r>
              <a:rPr lang="pt-PT" dirty="0"/>
              <a:t>/O-intrigante-conceito-iMac-2021-empurra-Apple-s-all-in-one-para-o-mundo-moderno-com-biseis-mais-finos.503852.0.html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19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5815628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2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75946982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1200" b="1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pt-PT" sz="1200" b="1" dirty="0"/>
              <a:t>Nota:</a:t>
            </a:r>
            <a:r>
              <a:rPr lang="pt-PT" sz="1200" dirty="0"/>
              <a:t> As imagens: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dirty="0"/>
              <a:t>Esquerda Nintendo </a:t>
            </a:r>
            <a:r>
              <a:rPr lang="pt-PT" dirty="0" err="1"/>
              <a:t>Switch</a:t>
            </a:r>
            <a:r>
              <a:rPr lang="pt-PT" dirty="0"/>
              <a:t> - </a:t>
            </a:r>
            <a:r>
              <a:rPr lang="pt-PT" dirty="0" err="1"/>
              <a:t>https</a:t>
            </a:r>
            <a:r>
              <a:rPr lang="pt-PT" dirty="0"/>
              <a:t>://</a:t>
            </a:r>
            <a:r>
              <a:rPr lang="pt-PT" dirty="0" err="1"/>
              <a:t>foundation.mozilla.org</a:t>
            </a:r>
            <a:r>
              <a:rPr lang="pt-PT" dirty="0"/>
              <a:t>/</a:t>
            </a:r>
            <a:r>
              <a:rPr lang="pt-PT" dirty="0" err="1"/>
              <a:t>pt</a:t>
            </a:r>
            <a:r>
              <a:rPr lang="pt-PT" dirty="0"/>
              <a:t>-BR/</a:t>
            </a:r>
            <a:r>
              <a:rPr lang="pt-PT" dirty="0" err="1"/>
              <a:t>privacynotincluded</a:t>
            </a:r>
            <a:r>
              <a:rPr lang="pt-PT" dirty="0"/>
              <a:t>/</a:t>
            </a:r>
            <a:r>
              <a:rPr lang="pt-PT" dirty="0" err="1"/>
              <a:t>nintendo-switch</a:t>
            </a:r>
            <a:r>
              <a:rPr lang="pt-PT" dirty="0"/>
              <a:t>/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dirty="0"/>
              <a:t>Meio Apple </a:t>
            </a:r>
            <a:r>
              <a:rPr lang="pt-PT" dirty="0" err="1"/>
              <a:t>Watch</a:t>
            </a:r>
            <a:r>
              <a:rPr lang="pt-PT" dirty="0"/>
              <a:t> - </a:t>
            </a:r>
            <a:r>
              <a:rPr lang="pt-PT" dirty="0" err="1"/>
              <a:t>https</a:t>
            </a:r>
            <a:r>
              <a:rPr lang="pt-PT" dirty="0"/>
              <a:t>://</a:t>
            </a:r>
            <a:r>
              <a:rPr lang="pt-PT" dirty="0" err="1"/>
              <a:t>www.apple.com</a:t>
            </a:r>
            <a:r>
              <a:rPr lang="pt-PT" dirty="0"/>
              <a:t>/</a:t>
            </a:r>
            <a:r>
              <a:rPr lang="pt-PT" dirty="0" err="1"/>
              <a:t>ie-edu</a:t>
            </a:r>
            <a:r>
              <a:rPr lang="pt-PT" dirty="0"/>
              <a:t>/</a:t>
            </a:r>
            <a:r>
              <a:rPr lang="pt-PT" dirty="0" err="1"/>
              <a:t>shop</a:t>
            </a:r>
            <a:r>
              <a:rPr lang="pt-PT" dirty="0"/>
              <a:t>/</a:t>
            </a:r>
            <a:r>
              <a:rPr lang="pt-PT" dirty="0" err="1"/>
              <a:t>product</a:t>
            </a:r>
            <a:r>
              <a:rPr lang="pt-PT" dirty="0"/>
              <a:t>/FQL22B/A/Refurbished-Apple-Watch-Series-3-GPS-42mm-Gold-Aluminum-Case-with-Pink-Sand-Sport-Band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PT" dirty="0"/>
              <a:t>Direita </a:t>
            </a:r>
            <a:r>
              <a:rPr lang="pt-PT" dirty="0" err="1"/>
              <a:t>Ipad</a:t>
            </a:r>
            <a:r>
              <a:rPr lang="pt-PT" dirty="0"/>
              <a:t> Mini - </a:t>
            </a:r>
            <a:r>
              <a:rPr lang="pt-PT" dirty="0" err="1"/>
              <a:t>https</a:t>
            </a:r>
            <a:r>
              <a:rPr lang="pt-PT" dirty="0"/>
              <a:t>://</a:t>
            </a:r>
            <a:r>
              <a:rPr lang="pt-PT" dirty="0" err="1"/>
              <a:t>www.backmarket.pt</a:t>
            </a:r>
            <a:r>
              <a:rPr lang="pt-PT" dirty="0"/>
              <a:t>/ipad-mini-4-recondicionados.html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20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5266594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1200" b="1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21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02696046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22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81816450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1200" b="1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23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50200619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1200" b="1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24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59861420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1200" b="1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25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4243971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1200" b="1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26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975206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/>
              <a:t>Destaque os objetivos </a:t>
            </a:r>
            <a:r>
              <a:rPr lang="pt-PT"/>
              <a:t>da aula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3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385215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 b="1" dirty="0"/>
              <a:t>Nota:</a:t>
            </a:r>
            <a:r>
              <a:rPr lang="pt-PT" sz="1200" dirty="0"/>
              <a:t> A imagem está licenciada ao abrigo da </a:t>
            </a:r>
            <a:r>
              <a:rPr lang="pt-PT" sz="1200" dirty="0">
                <a:hlinkClick r:id="rId3" tooltip="https://creativecommons.org/licenses/by/3.0/"/>
              </a:rPr>
              <a:t>CC BY</a:t>
            </a:r>
            <a:endParaRPr lang="pt-PT" sz="1200" dirty="0"/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4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1724704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b="1" dirty="0"/>
              <a:t>Nota: </a:t>
            </a:r>
            <a:r>
              <a:rPr lang="pt-PT" dirty="0"/>
              <a:t>O vídeo encontra-se em inglês.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5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111233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/>
              <a:t>Clique para aparecerem as várias opções.</a:t>
            </a:r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6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430773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 b="1" dirty="0"/>
              <a:t>Nota:</a:t>
            </a:r>
            <a:r>
              <a:rPr lang="pt-PT" sz="1200" dirty="0"/>
              <a:t> As imagem estão licenciadas ao abrigo da </a:t>
            </a:r>
            <a:r>
              <a:rPr lang="pt-PT" sz="1200" dirty="0">
                <a:hlinkClick r:id="rId3" tooltip="https://creativecommons.org/licenses/by/3.0/"/>
              </a:rPr>
              <a:t>CC BY</a:t>
            </a:r>
            <a:endParaRPr lang="pt-PT" sz="1200" dirty="0"/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320344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8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4481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dirty="0"/>
              <a:t>Clique para aparecerem as várias definições.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1200" b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sz="1200" b="1" dirty="0"/>
              <a:t>Nota:</a:t>
            </a:r>
            <a:r>
              <a:rPr lang="pt-PT" sz="1200" dirty="0"/>
              <a:t> As imagem estão licenciadas ao abrigo da </a:t>
            </a:r>
            <a:r>
              <a:rPr lang="pt-PT" sz="1200" dirty="0">
                <a:hlinkClick r:id="rId3" tooltip="https://creativecommons.org/licenses/by/3.0/"/>
              </a:rPr>
              <a:t>CC BY</a:t>
            </a:r>
            <a:endParaRPr lang="pt-PT" sz="1200" dirty="0"/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E48229-1FEE-6E46-9F74-4BAE0498CF67}" type="slidenum">
              <a:rPr lang="pt-PT" smtClean="0"/>
              <a:t>9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30252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04/03/2024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5174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04/03/2024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5416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04/03/2024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20006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04/03/2024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9910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04/03/2024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4786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04/03/2024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7328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04/03/2024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7761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04/03/2024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9427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04/03/2024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45884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04/03/2024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0018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/>
              <a:t>Clique no ícone para adicionar uma imagem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CA958-4B3A-8649-BFA6-248C0E43AAA7}" type="datetimeFigureOut">
              <a:rPr lang="pt-PT" smtClean="0"/>
              <a:t>04/03/2024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69412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CA958-4B3A-8649-BFA6-248C0E43AAA7}" type="datetimeFigureOut">
              <a:rPr lang="pt-PT" smtClean="0"/>
              <a:t>04/03/2024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7AC2F0-3880-DD49-8925-A359988E2FC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2256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hyperlink" Target="https://freesvg.org/time-machine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hyperlink" Target="https://en.wikipedia.org/wiki/ENIAC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hyperlink" Target="http://imformaticaetyfamy.blogspot.com/2010/10/introduccion-los-si.html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hyperlink" Target="http://www.fmanclossi.com/index.php/2015/11/19/torniamo-walton-dintorni-correva-lanno-1948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overbr.com.br/atualidades/criancas-brasileiras-comecam-a-programar-e-criar-seus-proprios-games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overbr.com.br/atualidades/criancas-brasileiras-comecam-a-programar-e-criar-seus-proprios-game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BNJ5hNCpAJc?feature=oembed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freepngimg.com/png/57101-machine-photos-free-download-image" TargetMode="External"/><Relationship Id="rId5" Type="http://schemas.openxmlformats.org/officeDocument/2006/relationships/image" Target="../media/image11.png"/><Relationship Id="rId4" Type="http://schemas.openxmlformats.org/officeDocument/2006/relationships/hyperlink" Target="http://busport.blogspot.com/2012/08/lenovo-trae-colombia-el-computador-all.html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overbr.com.br/atualidades/criancas-brasileiras-comecam-a-programar-e-criar-seus-proprios-games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m texto&#10;&#10;Descrição gerada automaticamente">
            <a:extLst>
              <a:ext uri="{FF2B5EF4-FFF2-40B4-BE49-F238E27FC236}">
                <a16:creationId xmlns:a16="http://schemas.microsoft.com/office/drawing/2014/main" id="{BA5DE0F8-DAFE-0C47-9FB0-DF170049D8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912" y="2921176"/>
            <a:ext cx="5276088" cy="1015645"/>
          </a:xfrm>
          <a:prstGeom prst="rect">
            <a:avLst/>
          </a:prstGeom>
        </p:spPr>
      </p:pic>
      <p:pic>
        <p:nvPicPr>
          <p:cNvPr id="3" name="Imagem 2" descr="Uma imagem com Gráficos, clipart, design gráfico&#10;&#10;Descrição gerada automaticamente">
            <a:extLst>
              <a:ext uri="{FF2B5EF4-FFF2-40B4-BE49-F238E27FC236}">
                <a16:creationId xmlns:a16="http://schemas.microsoft.com/office/drawing/2014/main" id="{2E84A81D-8704-488F-ABF5-D4EFCE5C2E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9561" y="2759571"/>
            <a:ext cx="3628920" cy="1327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6052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>
            <a:extLst>
              <a:ext uri="{FF2B5EF4-FFF2-40B4-BE49-F238E27FC236}">
                <a16:creationId xmlns:a16="http://schemas.microsoft.com/office/drawing/2014/main" id="{61D022DA-BF76-0E45-8A79-08AA8BF30072}"/>
              </a:ext>
            </a:extLst>
          </p:cNvPr>
          <p:cNvSpPr/>
          <p:nvPr/>
        </p:nvSpPr>
        <p:spPr>
          <a:xfrm>
            <a:off x="742323" y="2151727"/>
            <a:ext cx="10707355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sz="4000" dirty="0">
                <a:ln w="0"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Vamos viajar no tempo!</a:t>
            </a:r>
          </a:p>
          <a:p>
            <a:pPr algn="ctr"/>
            <a:endParaRPr lang="pt-PT" sz="4000" dirty="0">
              <a:ln w="0"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pt-PT" sz="4000" dirty="0">
                <a:ln w="0"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Como é que os computadores mudaram </a:t>
            </a:r>
          </a:p>
          <a:p>
            <a:pPr algn="ctr"/>
            <a:r>
              <a:rPr lang="pt-PT" sz="4000" dirty="0">
                <a:ln w="0"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ao longo do tempo?</a:t>
            </a:r>
            <a:endParaRPr lang="pt-PT" sz="4000" b="0" cap="none" spc="0" dirty="0">
              <a:ln w="0"/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CFE34A32-901A-E247-9DFB-F98964B1F6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9271000" y="530885"/>
            <a:ext cx="2616200" cy="2616200"/>
          </a:xfrm>
          <a:prstGeom prst="rect">
            <a:avLst/>
          </a:prstGeom>
        </p:spPr>
      </p:pic>
      <p:sp>
        <p:nvSpPr>
          <p:cNvPr id="8" name="Retângulo 7">
            <a:extLst>
              <a:ext uri="{FF2B5EF4-FFF2-40B4-BE49-F238E27FC236}">
                <a16:creationId xmlns:a16="http://schemas.microsoft.com/office/drawing/2014/main" id="{57EC2C09-32F5-472C-8719-B8C7212DB84D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9" name="Agrupar 8">
            <a:extLst>
              <a:ext uri="{FF2B5EF4-FFF2-40B4-BE49-F238E27FC236}">
                <a16:creationId xmlns:a16="http://schemas.microsoft.com/office/drawing/2014/main" id="{8524BCCB-8B63-402A-9E4A-68949097C142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0" name="Imagem 9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29CB17D6-9A31-4456-9CEC-036AE154E17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3" name="Conexão Reta 4">
              <a:extLst>
                <a:ext uri="{FF2B5EF4-FFF2-40B4-BE49-F238E27FC236}">
                  <a16:creationId xmlns:a16="http://schemas.microsoft.com/office/drawing/2014/main" id="{82932184-2A5B-43DD-915F-D81E9F4E3684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41135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129;p20">
            <a:extLst>
              <a:ext uri="{FF2B5EF4-FFF2-40B4-BE49-F238E27FC236}">
                <a16:creationId xmlns:a16="http://schemas.microsoft.com/office/drawing/2014/main" id="{4AD31DFC-CA2F-FD4C-AD66-C868519E86F2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87066" y="1606128"/>
            <a:ext cx="6166120" cy="446109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5F141CB1-FF49-8243-A6AE-19E9C65F5491}"/>
              </a:ext>
            </a:extLst>
          </p:cNvPr>
          <p:cNvSpPr txBox="1"/>
          <p:nvPr/>
        </p:nvSpPr>
        <p:spPr>
          <a:xfrm>
            <a:off x="438814" y="1793425"/>
            <a:ext cx="4826360" cy="4086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Os primeiros computadores eram máquinas realmente grandes, quase do tamanho de um autocarro! </a:t>
            </a:r>
          </a:p>
          <a:p>
            <a:pPr>
              <a:lnSpc>
                <a:spcPct val="150000"/>
              </a:lnSpc>
            </a:pPr>
            <a:endParaRPr lang="pt-PT" sz="2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Tentem imaginar um computador do tamanho de um autocarro.</a:t>
            </a: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09E4BF2E-B65C-452B-8EFD-CD8DC11D5AA0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3" name="Agrupar 12">
            <a:extLst>
              <a:ext uri="{FF2B5EF4-FFF2-40B4-BE49-F238E27FC236}">
                <a16:creationId xmlns:a16="http://schemas.microsoft.com/office/drawing/2014/main" id="{350DF4E5-3188-40A6-8E0E-3BEFB01A3D40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4" name="Imagem 13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71091B80-91F2-4C77-A905-39CED05BFCD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5" name="Conexão Reta 4">
              <a:extLst>
                <a:ext uri="{FF2B5EF4-FFF2-40B4-BE49-F238E27FC236}">
                  <a16:creationId xmlns:a16="http://schemas.microsoft.com/office/drawing/2014/main" id="{5565CC0D-1C60-4CEB-AB19-98363A61AAC6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Retângulo 15">
            <a:extLst>
              <a:ext uri="{FF2B5EF4-FFF2-40B4-BE49-F238E27FC236}">
                <a16:creationId xmlns:a16="http://schemas.microsoft.com/office/drawing/2014/main" id="{79BC515C-6D2C-4766-9160-0F72256B270D}"/>
              </a:ext>
            </a:extLst>
          </p:cNvPr>
          <p:cNvSpPr/>
          <p:nvPr/>
        </p:nvSpPr>
        <p:spPr>
          <a:xfrm>
            <a:off x="2886583" y="491266"/>
            <a:ext cx="5516254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Os primeiros computadores</a:t>
            </a:r>
            <a:endParaRPr lang="pt-PT" sz="3000" cap="none" spc="0" dirty="0">
              <a:ln w="0"/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36079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m texto&#10;&#10;Descrição gerada automaticamente">
            <a:extLst>
              <a:ext uri="{FF2B5EF4-FFF2-40B4-BE49-F238E27FC236}">
                <a16:creationId xmlns:a16="http://schemas.microsoft.com/office/drawing/2014/main" id="{1D785745-7F50-704B-865F-5F6DF94F5F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53843" y="1641272"/>
            <a:ext cx="6163200" cy="4334399"/>
          </a:xfrm>
          <a:prstGeom prst="rect">
            <a:avLst/>
          </a:prstGeom>
        </p:spPr>
      </p:pic>
      <p:sp>
        <p:nvSpPr>
          <p:cNvPr id="13" name="CaixaDeTexto 12">
            <a:extLst>
              <a:ext uri="{FF2B5EF4-FFF2-40B4-BE49-F238E27FC236}">
                <a16:creationId xmlns:a16="http://schemas.microsoft.com/office/drawing/2014/main" id="{DA221A26-2BF6-8D49-A2BD-6A16DA61BC1D}"/>
              </a:ext>
            </a:extLst>
          </p:cNvPr>
          <p:cNvSpPr txBox="1"/>
          <p:nvPr/>
        </p:nvSpPr>
        <p:spPr>
          <a:xfrm>
            <a:off x="7242737" y="2526970"/>
            <a:ext cx="4826360" cy="25630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Este computador é o:</a:t>
            </a:r>
          </a:p>
          <a:p>
            <a:pPr>
              <a:lnSpc>
                <a:spcPct val="150000"/>
              </a:lnSpc>
            </a:pPr>
            <a:r>
              <a:rPr lang="pt-PT" sz="2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ENIAC</a:t>
            </a: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Foi inventado no ano de 1946.</a:t>
            </a:r>
          </a:p>
          <a:p>
            <a:pPr>
              <a:lnSpc>
                <a:spcPct val="150000"/>
              </a:lnSpc>
            </a:pPr>
            <a:endParaRPr lang="pt-PT" sz="2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Sabem qual era a sua função?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313B8A16-4ED2-4D0C-995E-DA55DCD58EB5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0" name="Agrupar 9">
            <a:extLst>
              <a:ext uri="{FF2B5EF4-FFF2-40B4-BE49-F238E27FC236}">
                <a16:creationId xmlns:a16="http://schemas.microsoft.com/office/drawing/2014/main" id="{C958EA2B-C1AB-4A56-9D03-B909459EB14B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4" name="Imagem 13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CF2DF7FC-CD54-4CAD-B228-4AB244F0F9D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5" name="Conexão Reta 4">
              <a:extLst>
                <a:ext uri="{FF2B5EF4-FFF2-40B4-BE49-F238E27FC236}">
                  <a16:creationId xmlns:a16="http://schemas.microsoft.com/office/drawing/2014/main" id="{27C6E27A-09F2-4EA0-ACAC-B53E80574E08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Retângulo 15">
            <a:extLst>
              <a:ext uri="{FF2B5EF4-FFF2-40B4-BE49-F238E27FC236}">
                <a16:creationId xmlns:a16="http://schemas.microsoft.com/office/drawing/2014/main" id="{61EEF098-512F-4C41-AB37-FE2D861CB243}"/>
              </a:ext>
            </a:extLst>
          </p:cNvPr>
          <p:cNvSpPr/>
          <p:nvPr/>
        </p:nvSpPr>
        <p:spPr>
          <a:xfrm>
            <a:off x="2886583" y="491266"/>
            <a:ext cx="5516254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Os primeiros computadores</a:t>
            </a:r>
            <a:endParaRPr lang="pt-PT" sz="3000" cap="none" spc="0" dirty="0">
              <a:ln w="0"/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45366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Uma imagem com texto, ténis, exterior, tribunal&#10;&#10;Descrição gerada automaticamente">
            <a:extLst>
              <a:ext uri="{FF2B5EF4-FFF2-40B4-BE49-F238E27FC236}">
                <a16:creationId xmlns:a16="http://schemas.microsoft.com/office/drawing/2014/main" id="{A4C8EBFD-3159-714E-9074-CFD325B52A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587066" y="1524000"/>
            <a:ext cx="6166120" cy="4509916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5F141CB1-FF49-8243-A6AE-19E9C65F5491}"/>
              </a:ext>
            </a:extLst>
          </p:cNvPr>
          <p:cNvSpPr txBox="1"/>
          <p:nvPr/>
        </p:nvSpPr>
        <p:spPr>
          <a:xfrm>
            <a:off x="438814" y="2014031"/>
            <a:ext cx="5032838" cy="3070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ENIAC conseguia fazer cálculos matemáticos 2400 vezes mais rápido que um humano!</a:t>
            </a:r>
          </a:p>
          <a:p>
            <a:pPr>
              <a:lnSpc>
                <a:spcPct val="150000"/>
              </a:lnSpc>
            </a:pPr>
            <a:endParaRPr lang="pt-PT" sz="2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Acham que as pessoas tinham destes computadores em casa?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0326540F-21F9-42A1-8C26-DD972A9A9294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0" name="Agrupar 9">
            <a:extLst>
              <a:ext uri="{FF2B5EF4-FFF2-40B4-BE49-F238E27FC236}">
                <a16:creationId xmlns:a16="http://schemas.microsoft.com/office/drawing/2014/main" id="{0E6194A3-05A6-4687-AB99-E30BEE339B2B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3" name="Imagem 12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8BC525F6-82F1-4F2E-8877-ADC549EE3AB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4" name="Conexão Reta 4">
              <a:extLst>
                <a:ext uri="{FF2B5EF4-FFF2-40B4-BE49-F238E27FC236}">
                  <a16:creationId xmlns:a16="http://schemas.microsoft.com/office/drawing/2014/main" id="{8A8B6B76-5B24-42C3-A675-0C40220FA6EC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tângulo 14">
            <a:extLst>
              <a:ext uri="{FF2B5EF4-FFF2-40B4-BE49-F238E27FC236}">
                <a16:creationId xmlns:a16="http://schemas.microsoft.com/office/drawing/2014/main" id="{33E43997-DD24-4194-892B-C0C0989D8CDB}"/>
              </a:ext>
            </a:extLst>
          </p:cNvPr>
          <p:cNvSpPr/>
          <p:nvPr/>
        </p:nvSpPr>
        <p:spPr>
          <a:xfrm>
            <a:off x="2886583" y="491266"/>
            <a:ext cx="5516254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Os primeiros computadores</a:t>
            </a:r>
            <a:endParaRPr lang="pt-PT" sz="3000" cap="none" spc="0" dirty="0">
              <a:ln w="0"/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87189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m texto&#10;&#10;Descrição gerada automaticamente">
            <a:extLst>
              <a:ext uri="{FF2B5EF4-FFF2-40B4-BE49-F238E27FC236}">
                <a16:creationId xmlns:a16="http://schemas.microsoft.com/office/drawing/2014/main" id="{1D9CD2F5-7471-FD4C-A478-DFAF33848A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53843" y="1701149"/>
            <a:ext cx="6163200" cy="4334399"/>
          </a:xfrm>
          <a:prstGeom prst="rect">
            <a:avLst/>
          </a:prstGeom>
        </p:spPr>
      </p:pic>
      <p:sp>
        <p:nvSpPr>
          <p:cNvPr id="13" name="CaixaDeTexto 12">
            <a:extLst>
              <a:ext uri="{FF2B5EF4-FFF2-40B4-BE49-F238E27FC236}">
                <a16:creationId xmlns:a16="http://schemas.microsoft.com/office/drawing/2014/main" id="{DA221A26-2BF6-8D49-A2BD-6A16DA61BC1D}"/>
              </a:ext>
            </a:extLst>
          </p:cNvPr>
          <p:cNvSpPr txBox="1"/>
          <p:nvPr/>
        </p:nvSpPr>
        <p:spPr>
          <a:xfrm>
            <a:off x="7242737" y="2079015"/>
            <a:ext cx="4826360" cy="35786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 1950, os computadores começaram a ficar mais pequenos.</a:t>
            </a:r>
          </a:p>
          <a:p>
            <a:pPr>
              <a:lnSpc>
                <a:spcPct val="150000"/>
              </a:lnSpc>
            </a:pPr>
            <a:endParaRPr lang="pt-PT" sz="2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Aqui já tinham o tamanho de um carro, em vez de um autocarro.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128C165C-EB97-4EF0-9F61-EF230C7FD52E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0" name="Agrupar 9">
            <a:extLst>
              <a:ext uri="{FF2B5EF4-FFF2-40B4-BE49-F238E27FC236}">
                <a16:creationId xmlns:a16="http://schemas.microsoft.com/office/drawing/2014/main" id="{F7C54A24-8FDC-4374-B689-304D93238DA4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4" name="Imagem 13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E85730AF-711F-4781-8737-423547AB7E1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5" name="Conexão Reta 4">
              <a:extLst>
                <a:ext uri="{FF2B5EF4-FFF2-40B4-BE49-F238E27FC236}">
                  <a16:creationId xmlns:a16="http://schemas.microsoft.com/office/drawing/2014/main" id="{EB018CBC-714F-41A5-B4D0-B7FC554A7C1D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Retângulo 15">
            <a:extLst>
              <a:ext uri="{FF2B5EF4-FFF2-40B4-BE49-F238E27FC236}">
                <a16:creationId xmlns:a16="http://schemas.microsoft.com/office/drawing/2014/main" id="{096C0B16-FF05-46DC-A3BA-B539A2CCF30D}"/>
              </a:ext>
            </a:extLst>
          </p:cNvPr>
          <p:cNvSpPr/>
          <p:nvPr/>
        </p:nvSpPr>
        <p:spPr>
          <a:xfrm>
            <a:off x="2886583" y="491266"/>
            <a:ext cx="5516254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Os primeiros computadores</a:t>
            </a:r>
            <a:endParaRPr lang="pt-PT" sz="3000" cap="none" spc="0" dirty="0">
              <a:ln w="0"/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13823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160;p24">
            <a:extLst>
              <a:ext uri="{FF2B5EF4-FFF2-40B4-BE49-F238E27FC236}">
                <a16:creationId xmlns:a16="http://schemas.microsoft.com/office/drawing/2014/main" id="{DD82E0FF-9F92-3A49-9652-4DE47D21C68A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87066" y="1572818"/>
            <a:ext cx="6166120" cy="446109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5F141CB1-FF49-8243-A6AE-19E9C65F5491}"/>
              </a:ext>
            </a:extLst>
          </p:cNvPr>
          <p:cNvSpPr txBox="1"/>
          <p:nvPr/>
        </p:nvSpPr>
        <p:spPr>
          <a:xfrm>
            <a:off x="438814" y="2775777"/>
            <a:ext cx="5032838" cy="20551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Demorou muito tempo até que os computadores se tornassem mais pequenos, para que as pessoas pudessem tê-los em casa.</a:t>
            </a: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198A6950-2065-442F-B650-802F29AE44BE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3" name="Agrupar 12">
            <a:extLst>
              <a:ext uri="{FF2B5EF4-FFF2-40B4-BE49-F238E27FC236}">
                <a16:creationId xmlns:a16="http://schemas.microsoft.com/office/drawing/2014/main" id="{EA628B67-B6F9-411E-BC5D-ECBFBF52A4A5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4" name="Imagem 13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501C8204-FEA7-4494-BC3D-FD3EC1FA97D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5" name="Conexão Reta 4">
              <a:extLst>
                <a:ext uri="{FF2B5EF4-FFF2-40B4-BE49-F238E27FC236}">
                  <a16:creationId xmlns:a16="http://schemas.microsoft.com/office/drawing/2014/main" id="{78A8C94F-93D7-4412-8574-589671023092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Retângulo 15">
            <a:extLst>
              <a:ext uri="{FF2B5EF4-FFF2-40B4-BE49-F238E27FC236}">
                <a16:creationId xmlns:a16="http://schemas.microsoft.com/office/drawing/2014/main" id="{01A6D0A4-FBE3-459B-B8A8-CFE0F2E0FB48}"/>
              </a:ext>
            </a:extLst>
          </p:cNvPr>
          <p:cNvSpPr/>
          <p:nvPr/>
        </p:nvSpPr>
        <p:spPr>
          <a:xfrm>
            <a:off x="2886583" y="491266"/>
            <a:ext cx="5299849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Os computadores em casa</a:t>
            </a:r>
            <a:endParaRPr lang="pt-PT" sz="3000" cap="none" spc="0" dirty="0">
              <a:ln w="0"/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86435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ixaDeTexto 12">
            <a:extLst>
              <a:ext uri="{FF2B5EF4-FFF2-40B4-BE49-F238E27FC236}">
                <a16:creationId xmlns:a16="http://schemas.microsoft.com/office/drawing/2014/main" id="{DA221A26-2BF6-8D49-A2BD-6A16DA61BC1D}"/>
              </a:ext>
            </a:extLst>
          </p:cNvPr>
          <p:cNvSpPr txBox="1"/>
          <p:nvPr/>
        </p:nvSpPr>
        <p:spPr>
          <a:xfrm>
            <a:off x="7242737" y="2840761"/>
            <a:ext cx="4826360" cy="20551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Estes computadores eram ótimos para escrever histórias, realizar cálculos matemáticos e jogar!</a:t>
            </a: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0E39FD4D-12E2-AA4F-8370-25A17C58A414}"/>
              </a:ext>
            </a:extLst>
          </p:cNvPr>
          <p:cNvGrpSpPr/>
          <p:nvPr/>
        </p:nvGrpSpPr>
        <p:grpSpPr>
          <a:xfrm>
            <a:off x="653844" y="1701150"/>
            <a:ext cx="6163200" cy="4334400"/>
            <a:chOff x="653844" y="1701150"/>
            <a:chExt cx="6163200" cy="4334400"/>
          </a:xfrm>
        </p:grpSpPr>
        <p:sp>
          <p:nvSpPr>
            <p:cNvPr id="3" name="Retângulo 2">
              <a:extLst>
                <a:ext uri="{FF2B5EF4-FFF2-40B4-BE49-F238E27FC236}">
                  <a16:creationId xmlns:a16="http://schemas.microsoft.com/office/drawing/2014/main" id="{73997282-B4FE-324E-8F6B-AEC9D5FDAB9D}"/>
                </a:ext>
              </a:extLst>
            </p:cNvPr>
            <p:cNvSpPr/>
            <p:nvPr/>
          </p:nvSpPr>
          <p:spPr>
            <a:xfrm>
              <a:off x="653844" y="1701150"/>
              <a:ext cx="6163200" cy="43344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pic>
          <p:nvPicPr>
            <p:cNvPr id="10" name="Google Shape;167;p25">
              <a:extLst>
                <a:ext uri="{FF2B5EF4-FFF2-40B4-BE49-F238E27FC236}">
                  <a16:creationId xmlns:a16="http://schemas.microsoft.com/office/drawing/2014/main" id="{46720675-3A74-1F4B-AEAE-7E2B3C20BE6B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910890" y="2020275"/>
              <a:ext cx="3887868" cy="388786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4" name="Retângulo 13">
            <a:extLst>
              <a:ext uri="{FF2B5EF4-FFF2-40B4-BE49-F238E27FC236}">
                <a16:creationId xmlns:a16="http://schemas.microsoft.com/office/drawing/2014/main" id="{E4F60932-8A52-49EE-8B8C-CD153A75F050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5" name="Agrupar 14">
            <a:extLst>
              <a:ext uri="{FF2B5EF4-FFF2-40B4-BE49-F238E27FC236}">
                <a16:creationId xmlns:a16="http://schemas.microsoft.com/office/drawing/2014/main" id="{6F348E14-8300-4E42-A65C-3622E9465DE2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6" name="Imagem 1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65C42F1B-0BDF-4B12-ACB8-07BC5CF03FC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7" name="Conexão Reta 4">
              <a:extLst>
                <a:ext uri="{FF2B5EF4-FFF2-40B4-BE49-F238E27FC236}">
                  <a16:creationId xmlns:a16="http://schemas.microsoft.com/office/drawing/2014/main" id="{E625F360-5047-49CE-B6DD-411F6C0C6DFC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Retângulo 17">
            <a:extLst>
              <a:ext uri="{FF2B5EF4-FFF2-40B4-BE49-F238E27FC236}">
                <a16:creationId xmlns:a16="http://schemas.microsoft.com/office/drawing/2014/main" id="{A1F30678-9B82-465B-9A5D-51302931FAD1}"/>
              </a:ext>
            </a:extLst>
          </p:cNvPr>
          <p:cNvSpPr/>
          <p:nvPr/>
        </p:nvSpPr>
        <p:spPr>
          <a:xfrm>
            <a:off x="2886583" y="491266"/>
            <a:ext cx="5299849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Os computadores em casa</a:t>
            </a:r>
            <a:endParaRPr lang="pt-PT" sz="3000" cap="none" spc="0" dirty="0">
              <a:ln w="0"/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58260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75;p26">
            <a:extLst>
              <a:ext uri="{FF2B5EF4-FFF2-40B4-BE49-F238E27FC236}">
                <a16:creationId xmlns:a16="http://schemas.microsoft.com/office/drawing/2014/main" id="{97399DAE-0D5A-4547-9C12-8BF945CF6EB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87066" y="1572818"/>
            <a:ext cx="6166120" cy="446109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5F141CB1-FF49-8243-A6AE-19E9C65F5491}"/>
              </a:ext>
            </a:extLst>
          </p:cNvPr>
          <p:cNvSpPr txBox="1"/>
          <p:nvPr/>
        </p:nvSpPr>
        <p:spPr>
          <a:xfrm>
            <a:off x="438814" y="2014030"/>
            <a:ext cx="5032838" cy="35786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2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Pong</a:t>
            </a: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foi um dos primeiros jogos de computador.</a:t>
            </a:r>
          </a:p>
          <a:p>
            <a:pPr>
              <a:lnSpc>
                <a:spcPct val="150000"/>
              </a:lnSpc>
            </a:pPr>
            <a:endParaRPr lang="pt-PT" sz="2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Sabem qual é o objetivo deste jogo?</a:t>
            </a:r>
          </a:p>
          <a:p>
            <a:pPr>
              <a:lnSpc>
                <a:spcPct val="150000"/>
              </a:lnSpc>
            </a:pPr>
            <a:endParaRPr lang="pt-PT" sz="2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Qual é o vosso jogo favorito?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AD8027B3-713D-4154-847F-51BF4FB43AC6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3" name="Agrupar 12">
            <a:extLst>
              <a:ext uri="{FF2B5EF4-FFF2-40B4-BE49-F238E27FC236}">
                <a16:creationId xmlns:a16="http://schemas.microsoft.com/office/drawing/2014/main" id="{EB076F57-74C9-44B4-91EE-21CE15EDE221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4" name="Imagem 13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2FD4132B-3834-4CB1-B3D9-6CBABFC061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5" name="Conexão Reta 4">
              <a:extLst>
                <a:ext uri="{FF2B5EF4-FFF2-40B4-BE49-F238E27FC236}">
                  <a16:creationId xmlns:a16="http://schemas.microsoft.com/office/drawing/2014/main" id="{C99192B2-9A96-459E-9B62-E2DA19D6363D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Retângulo 15">
            <a:extLst>
              <a:ext uri="{FF2B5EF4-FFF2-40B4-BE49-F238E27FC236}">
                <a16:creationId xmlns:a16="http://schemas.microsoft.com/office/drawing/2014/main" id="{38543F72-BFDD-4BF0-91DA-A0AC05248143}"/>
              </a:ext>
            </a:extLst>
          </p:cNvPr>
          <p:cNvSpPr/>
          <p:nvPr/>
        </p:nvSpPr>
        <p:spPr>
          <a:xfrm>
            <a:off x="2886583" y="491266"/>
            <a:ext cx="1268296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Jogos</a:t>
            </a:r>
            <a:endParaRPr lang="pt-PT" sz="3000" cap="none" spc="0" dirty="0">
              <a:ln w="0"/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8968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Inventor of cell phone: We knew someday everybody would have one - CNN.com">
            <a:extLst>
              <a:ext uri="{FF2B5EF4-FFF2-40B4-BE49-F238E27FC236}">
                <a16:creationId xmlns:a16="http://schemas.microsoft.com/office/drawing/2014/main" id="{7AEB7B03-63DF-C54B-9F63-F0D89748EB4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0" r="4839"/>
          <a:stretch/>
        </p:blipFill>
        <p:spPr bwMode="auto">
          <a:xfrm>
            <a:off x="653845" y="1696666"/>
            <a:ext cx="6163199" cy="433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aixaDeTexto 12">
            <a:extLst>
              <a:ext uri="{FF2B5EF4-FFF2-40B4-BE49-F238E27FC236}">
                <a16:creationId xmlns:a16="http://schemas.microsoft.com/office/drawing/2014/main" id="{DA221A26-2BF6-8D49-A2BD-6A16DA61BC1D}"/>
              </a:ext>
            </a:extLst>
          </p:cNvPr>
          <p:cNvSpPr txBox="1"/>
          <p:nvPr/>
        </p:nvSpPr>
        <p:spPr>
          <a:xfrm>
            <a:off x="7213240" y="1820615"/>
            <a:ext cx="4978760" cy="40865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À medida que os computadores ficavam mais pequenos, as pessoas criavam novas ferramentas. Este foi um dos primeiros telemóveis inventados.</a:t>
            </a:r>
          </a:p>
          <a:p>
            <a:pPr>
              <a:lnSpc>
                <a:spcPct val="150000"/>
              </a:lnSpc>
            </a:pPr>
            <a:endParaRPr lang="pt-PT" sz="2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2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Acham que gostariam de usar este telemóvel?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C0DF4E4C-EEF1-44CC-AE64-D5D55F659F97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0" name="Agrupar 9">
            <a:extLst>
              <a:ext uri="{FF2B5EF4-FFF2-40B4-BE49-F238E27FC236}">
                <a16:creationId xmlns:a16="http://schemas.microsoft.com/office/drawing/2014/main" id="{2CF1ABBB-F851-4EC5-BF4D-4396442EA7D9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4" name="Imagem 13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BCDC60CD-9B1A-4E34-BC3E-200A042800D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5" name="Conexão Reta 4">
              <a:extLst>
                <a:ext uri="{FF2B5EF4-FFF2-40B4-BE49-F238E27FC236}">
                  <a16:creationId xmlns:a16="http://schemas.microsoft.com/office/drawing/2014/main" id="{A9C11652-71C8-4820-B7B5-1D20024BED78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Retângulo 15">
            <a:extLst>
              <a:ext uri="{FF2B5EF4-FFF2-40B4-BE49-F238E27FC236}">
                <a16:creationId xmlns:a16="http://schemas.microsoft.com/office/drawing/2014/main" id="{EA14170F-3FEC-4D56-9871-294745346D49}"/>
              </a:ext>
            </a:extLst>
          </p:cNvPr>
          <p:cNvSpPr/>
          <p:nvPr/>
        </p:nvSpPr>
        <p:spPr>
          <a:xfrm>
            <a:off x="2886583" y="491266"/>
            <a:ext cx="2111604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Telemóvel</a:t>
            </a:r>
            <a:endParaRPr lang="pt-PT" sz="3000" cap="none" spc="0" dirty="0">
              <a:ln w="0"/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18449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13">
            <a:extLst>
              <a:ext uri="{FF2B5EF4-FFF2-40B4-BE49-F238E27FC236}">
                <a16:creationId xmlns:a16="http://schemas.microsoft.com/office/drawing/2014/main" id="{0D244C2E-E211-3F4E-AAF7-6A2E11D61E42}"/>
              </a:ext>
            </a:extLst>
          </p:cNvPr>
          <p:cNvSpPr/>
          <p:nvPr/>
        </p:nvSpPr>
        <p:spPr>
          <a:xfrm>
            <a:off x="991076" y="5637562"/>
            <a:ext cx="10209847" cy="43088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sz="2200" dirty="0">
                <a:ln w="0"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Como é que o tamanho dos computadores mudou ao longo do tempo?</a:t>
            </a:r>
            <a:endParaRPr lang="pt-PT" sz="2200" b="0" cap="none" spc="0" dirty="0">
              <a:ln w="0"/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5" name="Google Shape;189;p28">
            <a:extLst>
              <a:ext uri="{FF2B5EF4-FFF2-40B4-BE49-F238E27FC236}">
                <a16:creationId xmlns:a16="http://schemas.microsoft.com/office/drawing/2014/main" id="{514B20C0-8ABC-5A41-BCE3-24FB2F5CD5E2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r="3558"/>
          <a:stretch/>
        </p:blipFill>
        <p:spPr>
          <a:xfrm>
            <a:off x="490925" y="1992534"/>
            <a:ext cx="5133600" cy="31442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2" descr="O intrigante conceito iMac 2021 empurra Apple&amp;#39;s all-in-one para o mundo  moderno com biséis mais finos - NotebookCheck.net News">
            <a:extLst>
              <a:ext uri="{FF2B5EF4-FFF2-40B4-BE49-F238E27FC236}">
                <a16:creationId xmlns:a16="http://schemas.microsoft.com/office/drawing/2014/main" id="{0B8BA910-956E-A54B-9A90-E24CA8B1D35B}"/>
              </a:ext>
            </a:extLst>
          </p:cNvPr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7475" y="1992534"/>
            <a:ext cx="5133600" cy="314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tângulo 9">
            <a:extLst>
              <a:ext uri="{FF2B5EF4-FFF2-40B4-BE49-F238E27FC236}">
                <a16:creationId xmlns:a16="http://schemas.microsoft.com/office/drawing/2014/main" id="{F9D1A7FC-1D81-46A1-A495-3591180C441E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3" name="Agrupar 12">
            <a:extLst>
              <a:ext uri="{FF2B5EF4-FFF2-40B4-BE49-F238E27FC236}">
                <a16:creationId xmlns:a16="http://schemas.microsoft.com/office/drawing/2014/main" id="{E50F78E7-32A5-40E1-9600-4FEF4465AEFF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7" name="Imagem 16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BF806388-DC4B-47A4-A3D6-92B937BD866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8" name="Conexão Reta 4">
              <a:extLst>
                <a:ext uri="{FF2B5EF4-FFF2-40B4-BE49-F238E27FC236}">
                  <a16:creationId xmlns:a16="http://schemas.microsoft.com/office/drawing/2014/main" id="{DD89C510-12B8-4FBD-8B88-51B24B151F88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tângulo 18">
            <a:extLst>
              <a:ext uri="{FF2B5EF4-FFF2-40B4-BE49-F238E27FC236}">
                <a16:creationId xmlns:a16="http://schemas.microsoft.com/office/drawing/2014/main" id="{527124E0-29EF-438A-9B8D-DE3CCF68A26B}"/>
              </a:ext>
            </a:extLst>
          </p:cNvPr>
          <p:cNvSpPr/>
          <p:nvPr/>
        </p:nvSpPr>
        <p:spPr>
          <a:xfrm>
            <a:off x="2886583" y="491266"/>
            <a:ext cx="6657272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cap="none" spc="0" dirty="0">
                <a:ln w="0"/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Os computadores </a:t>
            </a:r>
            <a:r>
              <a:rPr lang="pt-PT" sz="3000" dirty="0">
                <a:ln w="0"/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</a:t>
            </a:r>
            <a:r>
              <a:rPr lang="pt-PT" sz="3000" cap="none" spc="0" dirty="0">
                <a:ln w="0"/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antes e agora</a:t>
            </a:r>
          </a:p>
        </p:txBody>
      </p:sp>
    </p:spTree>
    <p:extLst>
      <p:ext uri="{BB962C8B-B14F-4D97-AF65-F5344CB8AC3E}">
        <p14:creationId xmlns:p14="http://schemas.microsoft.com/office/powerpoint/2010/main" val="2079108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ângulo 12">
            <a:extLst>
              <a:ext uri="{FF2B5EF4-FFF2-40B4-BE49-F238E27FC236}">
                <a16:creationId xmlns:a16="http://schemas.microsoft.com/office/drawing/2014/main" id="{4FAA28DA-9CDF-124F-B4FF-EC7705BE7F0B}"/>
              </a:ext>
            </a:extLst>
          </p:cNvPr>
          <p:cNvSpPr/>
          <p:nvPr/>
        </p:nvSpPr>
        <p:spPr>
          <a:xfrm>
            <a:off x="3476537" y="2998113"/>
            <a:ext cx="5238935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sz="5000" dirty="0">
                <a:ln w="0"/>
                <a:latin typeface="Helvetica" panose="020B0604020202020204" pitchFamily="34" charset="0"/>
                <a:ea typeface="Verdana" panose="020B0604030504040204" pitchFamily="34" charset="0"/>
                <a:cs typeface="Helvetica" panose="020B0604020202020204" pitchFamily="34" charset="0"/>
              </a:rPr>
              <a:t>Os computadores</a:t>
            </a:r>
            <a:endParaRPr lang="pt-PT" sz="5000" cap="none" spc="0" dirty="0">
              <a:ln w="0"/>
              <a:solidFill>
                <a:schemeClr val="tx1"/>
              </a:solidFill>
              <a:latin typeface="Helvetica" panose="020B0604020202020204" pitchFamily="34" charset="0"/>
              <a:ea typeface="Verdana" panose="020B0604030504040204" pitchFamily="34" charset="0"/>
              <a:cs typeface="Helvetica" panose="020B0604020202020204" pitchFamily="34" charset="0"/>
            </a:endParaRP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103B7220-D850-44C7-8E51-841276E9C627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8" name="Agrupar 7">
            <a:extLst>
              <a:ext uri="{FF2B5EF4-FFF2-40B4-BE49-F238E27FC236}">
                <a16:creationId xmlns:a16="http://schemas.microsoft.com/office/drawing/2014/main" id="{98FE6CA5-7740-49A5-B491-98CB954C6CD6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9" name="Imagem 8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B64225B8-814B-4192-A163-D853C2F54F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0" name="Conexão Reta 4">
              <a:extLst>
                <a:ext uri="{FF2B5EF4-FFF2-40B4-BE49-F238E27FC236}">
                  <a16:creationId xmlns:a16="http://schemas.microsoft.com/office/drawing/2014/main" id="{8C0745ED-4B27-4CDA-B16C-85A0ECD1CE69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64404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ângulo 13">
            <a:extLst>
              <a:ext uri="{FF2B5EF4-FFF2-40B4-BE49-F238E27FC236}">
                <a16:creationId xmlns:a16="http://schemas.microsoft.com/office/drawing/2014/main" id="{0D244C2E-E211-3F4E-AAF7-6A2E11D61E42}"/>
              </a:ext>
            </a:extLst>
          </p:cNvPr>
          <p:cNvSpPr/>
          <p:nvPr/>
        </p:nvSpPr>
        <p:spPr>
          <a:xfrm>
            <a:off x="2201354" y="5637562"/>
            <a:ext cx="7789312" cy="43088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sz="2200" dirty="0">
                <a:ln w="0"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Conseguem identificar o nome destes computadores?</a:t>
            </a:r>
            <a:endParaRPr lang="pt-PT" sz="2200" b="0" cap="none" spc="0" dirty="0">
              <a:ln w="0"/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Google Shape;196;p29">
            <a:extLst>
              <a:ext uri="{FF2B5EF4-FFF2-40B4-BE49-F238E27FC236}">
                <a16:creationId xmlns:a16="http://schemas.microsoft.com/office/drawing/2014/main" id="{385972A3-1F22-0C46-BF89-1917C6034A48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0636" y="2388434"/>
            <a:ext cx="3898737" cy="2339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97;p29">
            <a:extLst>
              <a:ext uri="{FF2B5EF4-FFF2-40B4-BE49-F238E27FC236}">
                <a16:creationId xmlns:a16="http://schemas.microsoft.com/office/drawing/2014/main" id="{330169F4-52FD-BB46-B028-5AB7DC08417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l="15905" t="20797" r="17516" b="13902"/>
          <a:stretch/>
        </p:blipFill>
        <p:spPr>
          <a:xfrm>
            <a:off x="4887990" y="2259375"/>
            <a:ext cx="2416018" cy="2339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98;p29">
            <a:extLst>
              <a:ext uri="{FF2B5EF4-FFF2-40B4-BE49-F238E27FC236}">
                <a16:creationId xmlns:a16="http://schemas.microsoft.com/office/drawing/2014/main" id="{70768CBE-1E7D-A344-B12E-B1FEC2D1C0B9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456979" y="1476628"/>
            <a:ext cx="2579981" cy="360845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Retângulo 15">
            <a:extLst>
              <a:ext uri="{FF2B5EF4-FFF2-40B4-BE49-F238E27FC236}">
                <a16:creationId xmlns:a16="http://schemas.microsoft.com/office/drawing/2014/main" id="{0F3DFC8D-9FE1-4B32-99D6-1C922A112BB5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8" name="Agrupar 17">
            <a:extLst>
              <a:ext uri="{FF2B5EF4-FFF2-40B4-BE49-F238E27FC236}">
                <a16:creationId xmlns:a16="http://schemas.microsoft.com/office/drawing/2014/main" id="{4EBC810E-06F6-4754-AB0C-69662EBA407B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9" name="Imagem 18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7E8E2747-7611-4781-960D-B97F0DEB47D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20" name="Conexão Reta 4">
              <a:extLst>
                <a:ext uri="{FF2B5EF4-FFF2-40B4-BE49-F238E27FC236}">
                  <a16:creationId xmlns:a16="http://schemas.microsoft.com/office/drawing/2014/main" id="{B01177CD-F35B-44D7-A237-957870E57FCE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Retângulo 20">
            <a:extLst>
              <a:ext uri="{FF2B5EF4-FFF2-40B4-BE49-F238E27FC236}">
                <a16:creationId xmlns:a16="http://schemas.microsoft.com/office/drawing/2014/main" id="{CB5DB1C5-4A82-4A25-BD63-98C2DB698B44}"/>
              </a:ext>
            </a:extLst>
          </p:cNvPr>
          <p:cNvSpPr/>
          <p:nvPr/>
        </p:nvSpPr>
        <p:spPr>
          <a:xfrm>
            <a:off x="2886583" y="491266"/>
            <a:ext cx="4493538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cap="none" spc="0" dirty="0">
                <a:ln w="0"/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Outros computadores</a:t>
            </a:r>
          </a:p>
        </p:txBody>
      </p:sp>
    </p:spTree>
    <p:extLst>
      <p:ext uri="{BB962C8B-B14F-4D97-AF65-F5344CB8AC3E}">
        <p14:creationId xmlns:p14="http://schemas.microsoft.com/office/powerpoint/2010/main" val="35507906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>
            <a:extLst>
              <a:ext uri="{FF2B5EF4-FFF2-40B4-BE49-F238E27FC236}">
                <a16:creationId xmlns:a16="http://schemas.microsoft.com/office/drawing/2014/main" id="{AEA2F9F6-D3E9-C344-AA01-8161C111E07F}"/>
              </a:ext>
            </a:extLst>
          </p:cNvPr>
          <p:cNvSpPr/>
          <p:nvPr/>
        </p:nvSpPr>
        <p:spPr>
          <a:xfrm>
            <a:off x="270163" y="2315688"/>
            <a:ext cx="11651674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PT" sz="4000" dirty="0">
                <a:ln w="0"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Usam o computador? Para quê?</a:t>
            </a:r>
          </a:p>
          <a:p>
            <a:pPr algn="ctr"/>
            <a:endParaRPr lang="pt-PT" sz="4000" dirty="0">
              <a:ln w="0"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pt-PT" sz="4000" dirty="0">
                <a:ln w="0"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Façam um desenho de vocês,</a:t>
            </a:r>
          </a:p>
          <a:p>
            <a:pPr algn="ctr"/>
            <a:r>
              <a:rPr lang="pt-PT" sz="4000" dirty="0">
                <a:ln w="0"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ou de alguém lá de casa, a usar um computador.</a:t>
            </a:r>
            <a:endParaRPr lang="pt-PT" sz="4000" b="0" cap="none" spc="0" dirty="0">
              <a:ln w="0"/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B29859D4-15A4-435A-83DB-BC65551006F9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0" name="Agrupar 9">
            <a:extLst>
              <a:ext uri="{FF2B5EF4-FFF2-40B4-BE49-F238E27FC236}">
                <a16:creationId xmlns:a16="http://schemas.microsoft.com/office/drawing/2014/main" id="{5CC9FEDE-CB34-4D7C-80FD-204B635B04C3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3" name="Imagem 12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A61B8CC2-37DD-4269-9314-ED8A001A4B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4" name="Conexão Reta 4">
              <a:extLst>
                <a:ext uri="{FF2B5EF4-FFF2-40B4-BE49-F238E27FC236}">
                  <a16:creationId xmlns:a16="http://schemas.microsoft.com/office/drawing/2014/main" id="{39564553-72D8-4AC3-92D1-CF0B3F5EE11B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Retângulo 15">
            <a:extLst>
              <a:ext uri="{FF2B5EF4-FFF2-40B4-BE49-F238E27FC236}">
                <a16:creationId xmlns:a16="http://schemas.microsoft.com/office/drawing/2014/main" id="{9A9D0190-8446-42AD-B046-427CA89DFFB8}"/>
              </a:ext>
            </a:extLst>
          </p:cNvPr>
          <p:cNvSpPr/>
          <p:nvPr/>
        </p:nvSpPr>
        <p:spPr>
          <a:xfrm>
            <a:off x="2886583" y="491266"/>
            <a:ext cx="6358087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cap="none" spc="0" dirty="0">
                <a:ln w="0"/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 que usamos computadores?</a:t>
            </a:r>
          </a:p>
        </p:txBody>
      </p:sp>
    </p:spTree>
    <p:extLst>
      <p:ext uri="{BB962C8B-B14F-4D97-AF65-F5344CB8AC3E}">
        <p14:creationId xmlns:p14="http://schemas.microsoft.com/office/powerpoint/2010/main" val="31068818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 descr="Uma imagem com texto, pessoa, interior, jovem&#10;&#10;Descrição gerada automaticamente">
            <a:extLst>
              <a:ext uri="{FF2B5EF4-FFF2-40B4-BE49-F238E27FC236}">
                <a16:creationId xmlns:a16="http://schemas.microsoft.com/office/drawing/2014/main" id="{179F59F0-09DB-5042-A8FB-21E545908DE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0" y="4762"/>
            <a:ext cx="12192000" cy="6848475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D6279DA7-EFB2-4440-8696-4CC40BD507B5}"/>
              </a:ext>
            </a:extLst>
          </p:cNvPr>
          <p:cNvSpPr/>
          <p:nvPr/>
        </p:nvSpPr>
        <p:spPr>
          <a:xfrm>
            <a:off x="0" y="0"/>
            <a:ext cx="12192000" cy="6853237"/>
          </a:xfrm>
          <a:prstGeom prst="rect">
            <a:avLst/>
          </a:prstGeom>
          <a:solidFill>
            <a:schemeClr val="accent1">
              <a:lumMod val="5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1D866BF5-BBD7-5A42-B783-AC1DDF097C90}"/>
              </a:ext>
            </a:extLst>
          </p:cNvPr>
          <p:cNvSpPr/>
          <p:nvPr/>
        </p:nvSpPr>
        <p:spPr>
          <a:xfrm>
            <a:off x="2848155" y="3072675"/>
            <a:ext cx="649568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sz="4000" dirty="0">
                <a:ln w="0"/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Ciências da Computação</a:t>
            </a:r>
            <a:endParaRPr lang="pt-PT" sz="4000" b="0" cap="none" spc="0" dirty="0">
              <a:ln w="0"/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3261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Google Shape;218;p32">
            <a:extLst>
              <a:ext uri="{FF2B5EF4-FFF2-40B4-BE49-F238E27FC236}">
                <a16:creationId xmlns:a16="http://schemas.microsoft.com/office/drawing/2014/main" id="{40ED50BD-5085-4746-BEE9-7257B91933D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06805112"/>
              </p:ext>
            </p:extLst>
          </p:nvPr>
        </p:nvGraphicFramePr>
        <p:xfrm>
          <a:off x="541867" y="1778000"/>
          <a:ext cx="10701866" cy="401320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53509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509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132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  <a:sym typeface="Roboto"/>
                        </a:rPr>
                        <a:t>Ciências da Computação</a:t>
                      </a:r>
                      <a:endParaRPr sz="2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  <a:sym typeface="Roboto"/>
                      </a:endParaRPr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PT" sz="24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  <a:sym typeface="Roboto"/>
                        </a:rPr>
                        <a:t>Entende-se pela resolução de problemas usando computadores.</a:t>
                      </a:r>
                      <a:endParaRPr sz="2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  <a:sym typeface="Roboto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0" name="Google Shape;219;p32">
            <a:extLst>
              <a:ext uri="{FF2B5EF4-FFF2-40B4-BE49-F238E27FC236}">
                <a16:creationId xmlns:a16="http://schemas.microsoft.com/office/drawing/2014/main" id="{8E97C75B-67CC-644F-B4E3-2E6EC626B31D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1059" y="2913192"/>
            <a:ext cx="4894533" cy="2420808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Retângulo 12">
            <a:extLst>
              <a:ext uri="{FF2B5EF4-FFF2-40B4-BE49-F238E27FC236}">
                <a16:creationId xmlns:a16="http://schemas.microsoft.com/office/drawing/2014/main" id="{A5D858AC-9D3D-224A-9127-214CE5D23224}"/>
              </a:ext>
            </a:extLst>
          </p:cNvPr>
          <p:cNvSpPr/>
          <p:nvPr/>
        </p:nvSpPr>
        <p:spPr>
          <a:xfrm>
            <a:off x="6096000" y="1946264"/>
            <a:ext cx="4894533" cy="367667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59CED4EF-BB82-467A-8B45-B9A91780DAC9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6" name="Agrupar 15">
            <a:extLst>
              <a:ext uri="{FF2B5EF4-FFF2-40B4-BE49-F238E27FC236}">
                <a16:creationId xmlns:a16="http://schemas.microsoft.com/office/drawing/2014/main" id="{BF42D395-7330-44EB-922F-56AB389A4D7E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7" name="Imagem 16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C770E182-4BA5-4352-AE78-2C51ED4C16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8" name="Conexão Reta 4">
              <a:extLst>
                <a:ext uri="{FF2B5EF4-FFF2-40B4-BE49-F238E27FC236}">
                  <a16:creationId xmlns:a16="http://schemas.microsoft.com/office/drawing/2014/main" id="{9BAAD751-55E5-4C5E-A88C-5AC35B860DAB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tângulo 18">
            <a:extLst>
              <a:ext uri="{FF2B5EF4-FFF2-40B4-BE49-F238E27FC236}">
                <a16:creationId xmlns:a16="http://schemas.microsoft.com/office/drawing/2014/main" id="{F68CC2B8-1769-4FC2-8484-8C9220B1E612}"/>
              </a:ext>
            </a:extLst>
          </p:cNvPr>
          <p:cNvSpPr/>
          <p:nvPr/>
        </p:nvSpPr>
        <p:spPr>
          <a:xfrm>
            <a:off x="2886583" y="491266"/>
            <a:ext cx="7455887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cap="none" spc="0" dirty="0">
                <a:ln w="0"/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Ciências da Computação - o que são?</a:t>
            </a:r>
          </a:p>
        </p:txBody>
      </p:sp>
    </p:spTree>
    <p:extLst>
      <p:ext uri="{BB962C8B-B14F-4D97-AF65-F5344CB8AC3E}">
        <p14:creationId xmlns:p14="http://schemas.microsoft.com/office/powerpoint/2010/main" val="1816817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>
            <a:extLst>
              <a:ext uri="{FF2B5EF4-FFF2-40B4-BE49-F238E27FC236}">
                <a16:creationId xmlns:a16="http://schemas.microsoft.com/office/drawing/2014/main" id="{9B747597-A944-864D-98A8-5F34F56450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4887" y="1386459"/>
            <a:ext cx="3482225" cy="483381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Retângulo 8">
            <a:extLst>
              <a:ext uri="{FF2B5EF4-FFF2-40B4-BE49-F238E27FC236}">
                <a16:creationId xmlns:a16="http://schemas.microsoft.com/office/drawing/2014/main" id="{44E498B5-CD9C-4070-9E23-079CCC1E2787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0" name="Agrupar 9">
            <a:extLst>
              <a:ext uri="{FF2B5EF4-FFF2-40B4-BE49-F238E27FC236}">
                <a16:creationId xmlns:a16="http://schemas.microsoft.com/office/drawing/2014/main" id="{5A745E7D-AC36-4970-A02B-3A7E720E325B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3" name="Imagem 12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E9D9723F-0982-422D-B834-2C5C4B317DC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4" name="Conexão Reta 4">
              <a:extLst>
                <a:ext uri="{FF2B5EF4-FFF2-40B4-BE49-F238E27FC236}">
                  <a16:creationId xmlns:a16="http://schemas.microsoft.com/office/drawing/2014/main" id="{13E856AA-693B-4189-8CFD-D82D2C3E992B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tângulo 14">
            <a:extLst>
              <a:ext uri="{FF2B5EF4-FFF2-40B4-BE49-F238E27FC236}">
                <a16:creationId xmlns:a16="http://schemas.microsoft.com/office/drawing/2014/main" id="{2A4F4629-2EEE-4CFC-98DA-C4EB13D7EEA4}"/>
              </a:ext>
            </a:extLst>
          </p:cNvPr>
          <p:cNvSpPr/>
          <p:nvPr/>
        </p:nvSpPr>
        <p:spPr>
          <a:xfrm>
            <a:off x="2886583" y="491266"/>
            <a:ext cx="2978701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cap="none" spc="0" dirty="0">
                <a:ln w="0"/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que </a:t>
            </a:r>
            <a:r>
              <a:rPr lang="pt-PT" sz="3000" cap="none" spc="0" dirty="0" err="1">
                <a:ln w="0"/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sabemo</a:t>
            </a:r>
            <a:endParaRPr lang="pt-PT" sz="3000" cap="none" spc="0" dirty="0">
              <a:ln w="0"/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55980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>
            <a:extLst>
              <a:ext uri="{FF2B5EF4-FFF2-40B4-BE49-F238E27FC236}">
                <a16:creationId xmlns:a16="http://schemas.microsoft.com/office/drawing/2014/main" id="{A4B37454-2A1B-4346-9718-2F3F795EC217}"/>
              </a:ext>
            </a:extLst>
          </p:cNvPr>
          <p:cNvSpPr txBox="1"/>
          <p:nvPr/>
        </p:nvSpPr>
        <p:spPr>
          <a:xfrm>
            <a:off x="1126066" y="2409556"/>
            <a:ext cx="10354734" cy="2787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1 - Vocês utilizam os computadores para...</a:t>
            </a:r>
          </a:p>
          <a:p>
            <a:pPr>
              <a:lnSpc>
                <a:spcPct val="150000"/>
              </a:lnSpc>
            </a:pPr>
            <a:endParaRPr lang="pt-PT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2 - Quais são os diferentes tipos de computadores?</a:t>
            </a:r>
          </a:p>
          <a:p>
            <a:pPr>
              <a:lnSpc>
                <a:spcPct val="150000"/>
              </a:lnSpc>
            </a:pPr>
            <a:endParaRPr lang="pt-PT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3 - Como é que os computadores mudaram ao longo do tempo?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3A114D43-A75E-4101-826B-215B5D35DBA5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0" name="Agrupar 9">
            <a:extLst>
              <a:ext uri="{FF2B5EF4-FFF2-40B4-BE49-F238E27FC236}">
                <a16:creationId xmlns:a16="http://schemas.microsoft.com/office/drawing/2014/main" id="{313A6A9C-3377-4627-9994-1E3555CD9971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3" name="Imagem 12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25ADA730-6B2B-49B3-BF7D-F9DA8FE692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4" name="Conexão Reta 4">
              <a:extLst>
                <a:ext uri="{FF2B5EF4-FFF2-40B4-BE49-F238E27FC236}">
                  <a16:creationId xmlns:a16="http://schemas.microsoft.com/office/drawing/2014/main" id="{1B2746C1-44E3-4CE1-BF20-3900AE48BEB3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tângulo 14">
            <a:extLst>
              <a:ext uri="{FF2B5EF4-FFF2-40B4-BE49-F238E27FC236}">
                <a16:creationId xmlns:a16="http://schemas.microsoft.com/office/drawing/2014/main" id="{923B1578-1716-49CB-90E3-6A45772F7DF9}"/>
              </a:ext>
            </a:extLst>
          </p:cNvPr>
          <p:cNvSpPr/>
          <p:nvPr/>
        </p:nvSpPr>
        <p:spPr>
          <a:xfrm>
            <a:off x="2886583" y="491266"/>
            <a:ext cx="1608133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cap="none" spc="0" dirty="0">
                <a:ln w="0"/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Síntese</a:t>
            </a:r>
          </a:p>
        </p:txBody>
      </p:sp>
    </p:spTree>
    <p:extLst>
      <p:ext uri="{BB962C8B-B14F-4D97-AF65-F5344CB8AC3E}">
        <p14:creationId xmlns:p14="http://schemas.microsoft.com/office/powerpoint/2010/main" val="30669514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ixaDeTexto 6">
            <a:extLst>
              <a:ext uri="{FF2B5EF4-FFF2-40B4-BE49-F238E27FC236}">
                <a16:creationId xmlns:a16="http://schemas.microsoft.com/office/drawing/2014/main" id="{A4B37454-2A1B-4346-9718-2F3F795EC217}"/>
              </a:ext>
            </a:extLst>
          </p:cNvPr>
          <p:cNvSpPr txBox="1"/>
          <p:nvPr/>
        </p:nvSpPr>
        <p:spPr>
          <a:xfrm>
            <a:off x="918633" y="2050682"/>
            <a:ext cx="10354734" cy="1125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Esta proposta educativa foi traduzida e adaptada do projeto </a:t>
            </a:r>
            <a:r>
              <a:rPr lang="pt-PT" sz="2400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pt-PT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t-PT" sz="2400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Computer</a:t>
            </a:r>
            <a:r>
              <a:rPr lang="pt-PT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t-PT" sz="2400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Science</a:t>
            </a:r>
            <a:r>
              <a:rPr lang="pt-PT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 </a:t>
            </a:r>
            <a:r>
              <a:rPr lang="pt-PT" sz="2400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</a:t>
            </a:r>
            <a:r>
              <a:rPr lang="pt-PT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(CS4All) </a:t>
            </a:r>
            <a:r>
              <a:rPr lang="pt-PT" sz="2400" i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Blueprint</a:t>
            </a:r>
            <a:r>
              <a:rPr lang="pt-PT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grpSp>
        <p:nvGrpSpPr>
          <p:cNvPr id="4" name="Agrupar 3">
            <a:extLst>
              <a:ext uri="{FF2B5EF4-FFF2-40B4-BE49-F238E27FC236}">
                <a16:creationId xmlns:a16="http://schemas.microsoft.com/office/drawing/2014/main" id="{A97B689F-9D9D-5A44-A263-98B5113D666F}"/>
              </a:ext>
            </a:extLst>
          </p:cNvPr>
          <p:cNvGrpSpPr/>
          <p:nvPr/>
        </p:nvGrpSpPr>
        <p:grpSpPr>
          <a:xfrm>
            <a:off x="2448529" y="4241190"/>
            <a:ext cx="7294941" cy="1180002"/>
            <a:chOff x="2491039" y="4757542"/>
            <a:chExt cx="7294941" cy="1180002"/>
          </a:xfrm>
        </p:grpSpPr>
        <p:pic>
          <p:nvPicPr>
            <p:cNvPr id="1026" name="Picture 2" descr="cc logo">
              <a:extLst>
                <a:ext uri="{FF2B5EF4-FFF2-40B4-BE49-F238E27FC236}">
                  <a16:creationId xmlns:a16="http://schemas.microsoft.com/office/drawing/2014/main" id="{B91D6762-0EA9-8349-BBEB-86114B116F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1039" y="4757542"/>
              <a:ext cx="1167302" cy="11673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>
              <a:extLst>
                <a:ext uri="{FF2B5EF4-FFF2-40B4-BE49-F238E27FC236}">
                  <a16:creationId xmlns:a16="http://schemas.microsoft.com/office/drawing/2014/main" id="{D63F3D37-C142-4F40-969D-074A4CBD7C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3039" y="4757542"/>
              <a:ext cx="1167302" cy="11673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7F40D874-EEAB-594E-BC15-160B50F60A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5039" y="4760828"/>
              <a:ext cx="1176716" cy="11767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5">
              <a:extLst>
                <a:ext uri="{FF2B5EF4-FFF2-40B4-BE49-F238E27FC236}">
                  <a16:creationId xmlns:a16="http://schemas.microsoft.com/office/drawing/2014/main" id="{7550BA13-6909-DC4F-A75F-796F8275A1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09264" y="4760828"/>
              <a:ext cx="1176716" cy="11767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" name="Retângulo 2">
            <a:extLst>
              <a:ext uri="{FF2B5EF4-FFF2-40B4-BE49-F238E27FC236}">
                <a16:creationId xmlns:a16="http://schemas.microsoft.com/office/drawing/2014/main" id="{F9D4929F-35B0-A447-AFC5-709A91298D51}"/>
              </a:ext>
            </a:extLst>
          </p:cNvPr>
          <p:cNvSpPr/>
          <p:nvPr/>
        </p:nvSpPr>
        <p:spPr>
          <a:xfrm>
            <a:off x="3048000" y="5408492"/>
            <a:ext cx="6096000" cy="96488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Bef>
                <a:spcPts val="600"/>
              </a:spcBef>
            </a:pPr>
            <a:r>
              <a:rPr lang="pt-PT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t-PT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pt-PT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Atribuição-</a:t>
            </a:r>
            <a:r>
              <a:rPr lang="pt-PT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NãoComercial</a:t>
            </a:r>
            <a:r>
              <a:rPr lang="pt-PT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</a:t>
            </a:r>
            <a:r>
              <a:rPr lang="pt-PT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CompartilhaIgual</a:t>
            </a:r>
            <a:r>
              <a:rPr lang="pt-PT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4.0 Internacional (CC BY-NC-SA 4.0)</a:t>
            </a:r>
            <a:endParaRPr lang="pt-PT" sz="2800" b="1" dirty="0"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0788FA63-59D4-4AFB-939F-D820D446BB8F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5" name="Agrupar 14">
            <a:extLst>
              <a:ext uri="{FF2B5EF4-FFF2-40B4-BE49-F238E27FC236}">
                <a16:creationId xmlns:a16="http://schemas.microsoft.com/office/drawing/2014/main" id="{ECFD81A1-10E1-480D-AB00-B556904B2F67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6" name="Imagem 15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74D86270-A731-45E0-92C3-09DDEC0BA9A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7" name="Conexão Reta 4">
              <a:extLst>
                <a:ext uri="{FF2B5EF4-FFF2-40B4-BE49-F238E27FC236}">
                  <a16:creationId xmlns:a16="http://schemas.microsoft.com/office/drawing/2014/main" id="{1D63938D-36C6-45F9-8B04-256E106B8B8C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Retângulo 17">
            <a:extLst>
              <a:ext uri="{FF2B5EF4-FFF2-40B4-BE49-F238E27FC236}">
                <a16:creationId xmlns:a16="http://schemas.microsoft.com/office/drawing/2014/main" id="{A33BDE31-7544-49D5-A3ED-75D0BFA8ED5C}"/>
              </a:ext>
            </a:extLst>
          </p:cNvPr>
          <p:cNvSpPr/>
          <p:nvPr/>
        </p:nvSpPr>
        <p:spPr>
          <a:xfrm>
            <a:off x="2886583" y="491266"/>
            <a:ext cx="1779654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cap="none" spc="0" dirty="0">
                <a:ln w="0"/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Créditos</a:t>
            </a:r>
          </a:p>
        </p:txBody>
      </p:sp>
    </p:spTree>
    <p:extLst>
      <p:ext uri="{BB962C8B-B14F-4D97-AF65-F5344CB8AC3E}">
        <p14:creationId xmlns:p14="http://schemas.microsoft.com/office/powerpoint/2010/main" val="4205997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>
            <a:extLst>
              <a:ext uri="{FF2B5EF4-FFF2-40B4-BE49-F238E27FC236}">
                <a16:creationId xmlns:a16="http://schemas.microsoft.com/office/drawing/2014/main" id="{10C6BAA9-0170-594C-B1DC-75AD8491503D}"/>
              </a:ext>
            </a:extLst>
          </p:cNvPr>
          <p:cNvSpPr/>
          <p:nvPr/>
        </p:nvSpPr>
        <p:spPr>
          <a:xfrm>
            <a:off x="450865" y="2536448"/>
            <a:ext cx="11290270" cy="178510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2200" dirty="0">
                <a:ln w="0"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Discutir sobre as diferentes formas como as pessoas usam os computadores.</a:t>
            </a:r>
          </a:p>
          <a:p>
            <a:endParaRPr lang="pt-PT" sz="2200" dirty="0">
              <a:ln w="0"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pt-PT" sz="2200" dirty="0">
                <a:ln w="0"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Discutir porque os computadores são importantes na nossa vida cotidiana.</a:t>
            </a:r>
          </a:p>
          <a:p>
            <a:endParaRPr lang="pt-PT" sz="2200" dirty="0">
              <a:ln w="0"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pt-PT" sz="2200" dirty="0">
                <a:ln w="0"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Explicar como os computadores mudaram ao longo do tempo.</a:t>
            </a:r>
            <a:endParaRPr lang="pt-PT" sz="2200" b="0" cap="none" spc="0" dirty="0">
              <a:ln w="0"/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16E019D4-29CD-47FC-9041-502B4FE295B0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4" name="Agrupar 13">
            <a:extLst>
              <a:ext uri="{FF2B5EF4-FFF2-40B4-BE49-F238E27FC236}">
                <a16:creationId xmlns:a16="http://schemas.microsoft.com/office/drawing/2014/main" id="{AE18C262-BAE9-44E9-B9D7-04A70DC17680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5" name="Imagem 14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AD147141-1B2D-45E2-81D9-41F21E82015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6" name="Conexão Reta 4">
              <a:extLst>
                <a:ext uri="{FF2B5EF4-FFF2-40B4-BE49-F238E27FC236}">
                  <a16:creationId xmlns:a16="http://schemas.microsoft.com/office/drawing/2014/main" id="{350BA784-5E69-4A92-BC59-0D6E65FA01DD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951488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 descr="Uma imagem com texto, pessoa, interior, jovem&#10;&#10;Descrição gerada automaticamente">
            <a:extLst>
              <a:ext uri="{FF2B5EF4-FFF2-40B4-BE49-F238E27FC236}">
                <a16:creationId xmlns:a16="http://schemas.microsoft.com/office/drawing/2014/main" id="{179F59F0-09DB-5042-A8FB-21E545908DE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0" y="4762"/>
            <a:ext cx="12192000" cy="6848475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EF25B7F6-086B-C040-A97A-3F2C4F815A1C}"/>
              </a:ext>
            </a:extLst>
          </p:cNvPr>
          <p:cNvSpPr/>
          <p:nvPr/>
        </p:nvSpPr>
        <p:spPr>
          <a:xfrm>
            <a:off x="0" y="0"/>
            <a:ext cx="12192000" cy="6853237"/>
          </a:xfrm>
          <a:prstGeom prst="rect">
            <a:avLst/>
          </a:prstGeom>
          <a:solidFill>
            <a:schemeClr val="accent1">
              <a:lumMod val="5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1D866BF5-BBD7-5A42-B783-AC1DDF097C90}"/>
              </a:ext>
            </a:extLst>
          </p:cNvPr>
          <p:cNvSpPr/>
          <p:nvPr/>
        </p:nvSpPr>
        <p:spPr>
          <a:xfrm>
            <a:off x="383378" y="3075057"/>
            <a:ext cx="1142524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sz="4000" dirty="0">
                <a:ln w="0"/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Porque é que utilizamos os computadores?</a:t>
            </a:r>
            <a:endParaRPr lang="pt-PT" sz="4000" b="0" cap="none" spc="0" dirty="0">
              <a:ln w="0"/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98963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Multimédia Online 2" descr="BBC Learning - Using Computers At Work">
            <a:hlinkClick r:id="" action="ppaction://media"/>
            <a:extLst>
              <a:ext uri="{FF2B5EF4-FFF2-40B4-BE49-F238E27FC236}">
                <a16:creationId xmlns:a16="http://schemas.microsoft.com/office/drawing/2014/main" id="{31AA5249-8E7E-1343-9449-D24B58BD684E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464509" y="1629000"/>
            <a:ext cx="7262982" cy="4103585"/>
          </a:xfrm>
          <a:prstGeom prst="rect">
            <a:avLst/>
          </a:prstGeom>
        </p:spPr>
      </p:pic>
      <p:sp>
        <p:nvSpPr>
          <p:cNvPr id="10" name="Retângulo 9">
            <a:extLst>
              <a:ext uri="{FF2B5EF4-FFF2-40B4-BE49-F238E27FC236}">
                <a16:creationId xmlns:a16="http://schemas.microsoft.com/office/drawing/2014/main" id="{A485D98B-313C-4EAF-92CD-2F612C1EF30D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3" name="Agrupar 12">
            <a:extLst>
              <a:ext uri="{FF2B5EF4-FFF2-40B4-BE49-F238E27FC236}">
                <a16:creationId xmlns:a16="http://schemas.microsoft.com/office/drawing/2014/main" id="{5D37EF0A-46F5-4E7B-89D0-846EFF41BF33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4" name="Imagem 13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D58E070E-5250-4787-B294-3B6B13F3AD7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5" name="Conexão Reta 4">
              <a:extLst>
                <a:ext uri="{FF2B5EF4-FFF2-40B4-BE49-F238E27FC236}">
                  <a16:creationId xmlns:a16="http://schemas.microsoft.com/office/drawing/2014/main" id="{F09E9F35-F888-472D-91A8-CD0AE7C4FE2B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66557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Google Shape;78;p15">
            <a:extLst>
              <a:ext uri="{FF2B5EF4-FFF2-40B4-BE49-F238E27FC236}">
                <a16:creationId xmlns:a16="http://schemas.microsoft.com/office/drawing/2014/main" id="{3294FBB9-C4EA-2445-B4FE-7A571DD7AEA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82975309"/>
              </p:ext>
            </p:extLst>
          </p:nvPr>
        </p:nvGraphicFramePr>
        <p:xfrm>
          <a:off x="1303867" y="1524000"/>
          <a:ext cx="9855200" cy="4625288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4927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27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01489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Escrever histórias e fazer os trabalhos de casa</a:t>
                      </a:r>
                      <a:endParaRPr sz="22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Procurar respostas na Internet</a:t>
                      </a:r>
                      <a:endParaRPr sz="22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23799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Jogar jogos e ver vídeos</a:t>
                      </a:r>
                      <a:endParaRPr sz="22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Enviar mensagens para </a:t>
                      </a:r>
                      <a:r>
                        <a:rPr lang="en" sz="2200" dirty="0" err="1">
                          <a:latin typeface="Roboto"/>
                          <a:ea typeface="Roboto"/>
                          <a:cs typeface="Roboto"/>
                          <a:sym typeface="Roboto"/>
                        </a:rPr>
                        <a:t>os</a:t>
                      </a:r>
                      <a:r>
                        <a:rPr lang="en" sz="22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 </a:t>
                      </a: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200" dirty="0">
                          <a:latin typeface="Roboto"/>
                          <a:ea typeface="Roboto"/>
                          <a:cs typeface="Roboto"/>
                          <a:sym typeface="Roboto"/>
                        </a:rPr>
                        <a:t>amigos e para a família</a:t>
                      </a:r>
                      <a:endParaRPr sz="22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9" name="Google Shape;79;p15">
            <a:extLst>
              <a:ext uri="{FF2B5EF4-FFF2-40B4-BE49-F238E27FC236}">
                <a16:creationId xmlns:a16="http://schemas.microsoft.com/office/drawing/2014/main" id="{4CFF28B4-1B8D-D540-B1D7-8EAF1F35FC0F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68239" y="4831126"/>
            <a:ext cx="875850" cy="875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80;p15">
            <a:extLst>
              <a:ext uri="{FF2B5EF4-FFF2-40B4-BE49-F238E27FC236}">
                <a16:creationId xmlns:a16="http://schemas.microsoft.com/office/drawing/2014/main" id="{6E7E1A93-1F9C-D34D-B395-5C095238296A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71339" y="4641818"/>
            <a:ext cx="1060290" cy="965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81;p15">
            <a:extLst>
              <a:ext uri="{FF2B5EF4-FFF2-40B4-BE49-F238E27FC236}">
                <a16:creationId xmlns:a16="http://schemas.microsoft.com/office/drawing/2014/main" id="{681BFD31-C38B-1B48-84C0-D4644110CD3E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 l="5237" r="5237" b="10474"/>
          <a:stretch/>
        </p:blipFill>
        <p:spPr>
          <a:xfrm>
            <a:off x="3348474" y="2381688"/>
            <a:ext cx="1012700" cy="101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82;p15">
            <a:extLst>
              <a:ext uri="{FF2B5EF4-FFF2-40B4-BE49-F238E27FC236}">
                <a16:creationId xmlns:a16="http://schemas.microsoft.com/office/drawing/2014/main" id="{2411CE06-C466-134D-8E79-99441BCAB266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495326" y="2532131"/>
            <a:ext cx="2379926" cy="80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83;p15">
            <a:extLst>
              <a:ext uri="{FF2B5EF4-FFF2-40B4-BE49-F238E27FC236}">
                <a16:creationId xmlns:a16="http://schemas.microsoft.com/office/drawing/2014/main" id="{9738AA92-F072-F940-B1A0-2AC919C9D659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 l="15919" t="25999" r="15638" b="26075"/>
          <a:stretch/>
        </p:blipFill>
        <p:spPr>
          <a:xfrm>
            <a:off x="4234414" y="4931158"/>
            <a:ext cx="965125" cy="67578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E8D8270F-0082-0745-B286-44ECFC49BA93}"/>
              </a:ext>
            </a:extLst>
          </p:cNvPr>
          <p:cNvSpPr/>
          <p:nvPr/>
        </p:nvSpPr>
        <p:spPr>
          <a:xfrm>
            <a:off x="1545670" y="1620656"/>
            <a:ext cx="4382580" cy="209171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19" name="Retângulo 18">
            <a:extLst>
              <a:ext uri="{FF2B5EF4-FFF2-40B4-BE49-F238E27FC236}">
                <a16:creationId xmlns:a16="http://schemas.microsoft.com/office/drawing/2014/main" id="{03447139-928A-C345-92A9-3CCB609F3FF9}"/>
              </a:ext>
            </a:extLst>
          </p:cNvPr>
          <p:cNvSpPr/>
          <p:nvPr/>
        </p:nvSpPr>
        <p:spPr>
          <a:xfrm>
            <a:off x="6514860" y="1620656"/>
            <a:ext cx="4382580" cy="209171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21" name="Retângulo 20">
            <a:extLst>
              <a:ext uri="{FF2B5EF4-FFF2-40B4-BE49-F238E27FC236}">
                <a16:creationId xmlns:a16="http://schemas.microsoft.com/office/drawing/2014/main" id="{2FCE4EFC-2A8C-E942-A2BC-4DCD53A0C9A8}"/>
              </a:ext>
            </a:extLst>
          </p:cNvPr>
          <p:cNvSpPr/>
          <p:nvPr/>
        </p:nvSpPr>
        <p:spPr>
          <a:xfrm>
            <a:off x="1562603" y="3936416"/>
            <a:ext cx="4382580" cy="209171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EAD908D9-7D2D-884F-9A8C-D9A5F1DE5FE0}"/>
              </a:ext>
            </a:extLst>
          </p:cNvPr>
          <p:cNvSpPr/>
          <p:nvPr/>
        </p:nvSpPr>
        <p:spPr>
          <a:xfrm>
            <a:off x="6510932" y="3936416"/>
            <a:ext cx="4382580" cy="209171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4705A7D1-B65E-49A2-A052-92A378137AA1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20" name="Agrupar 19">
            <a:extLst>
              <a:ext uri="{FF2B5EF4-FFF2-40B4-BE49-F238E27FC236}">
                <a16:creationId xmlns:a16="http://schemas.microsoft.com/office/drawing/2014/main" id="{1A593841-EDC0-4859-B761-E0AE03A03E29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23" name="Imagem 22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60542877-68E8-4932-BD1C-6066C094128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24" name="Conexão Reta 4">
              <a:extLst>
                <a:ext uri="{FF2B5EF4-FFF2-40B4-BE49-F238E27FC236}">
                  <a16:creationId xmlns:a16="http://schemas.microsoft.com/office/drawing/2014/main" id="{E247468E-AEDC-4242-9B09-7CA18C70E6E9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Retângulo 24">
            <a:extLst>
              <a:ext uri="{FF2B5EF4-FFF2-40B4-BE49-F238E27FC236}">
                <a16:creationId xmlns:a16="http://schemas.microsoft.com/office/drawing/2014/main" id="{F49B2E69-239D-47CB-979A-0844FA3BBB62}"/>
              </a:ext>
            </a:extLst>
          </p:cNvPr>
          <p:cNvSpPr/>
          <p:nvPr/>
        </p:nvSpPr>
        <p:spPr>
          <a:xfrm>
            <a:off x="2886583" y="491266"/>
            <a:ext cx="5995231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Usamos computadores para...</a:t>
            </a:r>
            <a:endParaRPr lang="pt-PT" sz="3000" cap="none" spc="0" dirty="0">
              <a:ln w="0"/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035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9" grpId="0" animBg="1"/>
      <p:bldP spid="21" grpId="0" animBg="1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Google Shape;78;p15">
            <a:extLst>
              <a:ext uri="{FF2B5EF4-FFF2-40B4-BE49-F238E27FC236}">
                <a16:creationId xmlns:a16="http://schemas.microsoft.com/office/drawing/2014/main" id="{71DEE59F-2680-B440-8DBF-3512A3B38B2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4437506"/>
              </p:ext>
            </p:extLst>
          </p:nvPr>
        </p:nvGraphicFramePr>
        <p:xfrm>
          <a:off x="1303867" y="1524000"/>
          <a:ext cx="9855200" cy="4625288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4927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27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01489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  <a:sym typeface="Roboto"/>
                        </a:rPr>
                        <a:t>Computador</a:t>
                      </a: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" sz="2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  <a:sym typeface="Roboto"/>
                      </a:endParaRPr>
                    </a:p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PT" sz="2200" b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  <a:sym typeface="Roboto"/>
                        </a:rPr>
                        <a:t>Um computador é uma máquina capaz de resolver problemas.</a:t>
                      </a:r>
                      <a:endParaRPr sz="22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  <a:sym typeface="Roboto"/>
                      </a:endParaRPr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23799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  <a:sym typeface="Roboto"/>
                        </a:rPr>
                        <a:t>Máquina</a:t>
                      </a:r>
                      <a:endParaRPr lang="en" sz="2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  <a:sym typeface="Roboto"/>
                      </a:endParaRP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" sz="2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  <a:sym typeface="Roboto"/>
                      </a:endParaRPr>
                    </a:p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PT" sz="2200" b="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  <a:sym typeface="Roboto"/>
                        </a:rPr>
                        <a:t>Um dispositivo que executa uma tarefa ou que torna mais fácil a realização de algo.</a:t>
                      </a:r>
                      <a:endParaRPr lang="en" sz="22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  <a:sym typeface="Roboto"/>
                      </a:endParaRPr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 dirty="0"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6" name="Imagem 5" descr="Uma imagem com texto, eletrónica, computador, apresentação&#10;&#10;Descrição gerada automaticamente">
            <a:extLst>
              <a:ext uri="{FF2B5EF4-FFF2-40B4-BE49-F238E27FC236}">
                <a16:creationId xmlns:a16="http://schemas.microsoft.com/office/drawing/2014/main" id="{13B1E15B-CFED-0A48-A90F-76B303681F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7743723" y="1829391"/>
            <a:ext cx="1836042" cy="1794731"/>
          </a:xfrm>
          <a:prstGeom prst="rect">
            <a:avLst/>
          </a:prstGeom>
        </p:spPr>
      </p:pic>
      <p:pic>
        <p:nvPicPr>
          <p:cNvPr id="26" name="Imagem 25" descr="Uma imagem com texto, dispositivo, moleiro&#10;&#10;Descrição gerada automaticamente">
            <a:extLst>
              <a:ext uri="{FF2B5EF4-FFF2-40B4-BE49-F238E27FC236}">
                <a16:creationId xmlns:a16="http://schemas.microsoft.com/office/drawing/2014/main" id="{2490698D-CB3E-564A-A1A7-36B98C9BE8F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7391399" y="4045417"/>
            <a:ext cx="2599267" cy="1839312"/>
          </a:xfrm>
          <a:prstGeom prst="rect">
            <a:avLst/>
          </a:prstGeom>
        </p:spPr>
      </p:pic>
      <p:sp>
        <p:nvSpPr>
          <p:cNvPr id="10" name="Retângulo 9">
            <a:extLst>
              <a:ext uri="{FF2B5EF4-FFF2-40B4-BE49-F238E27FC236}">
                <a16:creationId xmlns:a16="http://schemas.microsoft.com/office/drawing/2014/main" id="{E43B0419-0CCB-4272-A191-0B029D91DD92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3" name="Agrupar 12">
            <a:extLst>
              <a:ext uri="{FF2B5EF4-FFF2-40B4-BE49-F238E27FC236}">
                <a16:creationId xmlns:a16="http://schemas.microsoft.com/office/drawing/2014/main" id="{439F67D6-8E46-428E-B7F5-1CAF99E55C4B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14" name="Imagem 13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FFD2CC2C-18D1-4324-B91A-3651A7C8D75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15" name="Conexão Reta 4">
              <a:extLst>
                <a:ext uri="{FF2B5EF4-FFF2-40B4-BE49-F238E27FC236}">
                  <a16:creationId xmlns:a16="http://schemas.microsoft.com/office/drawing/2014/main" id="{827BF585-31D4-4035-A44A-FD0530BA4FD1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Retângulo 15">
            <a:extLst>
              <a:ext uri="{FF2B5EF4-FFF2-40B4-BE49-F238E27FC236}">
                <a16:creationId xmlns:a16="http://schemas.microsoft.com/office/drawing/2014/main" id="{472B0A7D-5334-4629-AEDA-AE8111789169}"/>
              </a:ext>
            </a:extLst>
          </p:cNvPr>
          <p:cNvSpPr/>
          <p:nvPr/>
        </p:nvSpPr>
        <p:spPr>
          <a:xfrm>
            <a:off x="2886583" y="491266"/>
            <a:ext cx="3048655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Palavras novas</a:t>
            </a:r>
            <a:endParaRPr lang="pt-PT" sz="3000" cap="none" spc="0" dirty="0">
              <a:ln w="0"/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7903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 descr="Uma imagem com texto, pessoa, interior, jovem&#10;&#10;Descrição gerada automaticamente">
            <a:extLst>
              <a:ext uri="{FF2B5EF4-FFF2-40B4-BE49-F238E27FC236}">
                <a16:creationId xmlns:a16="http://schemas.microsoft.com/office/drawing/2014/main" id="{179F59F0-09DB-5042-A8FB-21E545908DE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0" y="4762"/>
            <a:ext cx="12192000" cy="6848475"/>
          </a:xfrm>
          <a:prstGeom prst="rect">
            <a:avLst/>
          </a:prstGeom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0AD9FEE8-0636-7143-9E09-EF99768ECC05}"/>
              </a:ext>
            </a:extLst>
          </p:cNvPr>
          <p:cNvSpPr/>
          <p:nvPr/>
        </p:nvSpPr>
        <p:spPr>
          <a:xfrm>
            <a:off x="0" y="0"/>
            <a:ext cx="12192000" cy="6853237"/>
          </a:xfrm>
          <a:prstGeom prst="rect">
            <a:avLst/>
          </a:prstGeom>
          <a:solidFill>
            <a:schemeClr val="accent1">
              <a:lumMod val="50000"/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1D866BF5-BBD7-5A42-B783-AC1DDF097C90}"/>
              </a:ext>
            </a:extLst>
          </p:cNvPr>
          <p:cNvSpPr/>
          <p:nvPr/>
        </p:nvSpPr>
        <p:spPr>
          <a:xfrm>
            <a:off x="2898650" y="2767279"/>
            <a:ext cx="639469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PT" sz="4000" dirty="0">
                <a:ln w="0"/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Quais são os diferentes </a:t>
            </a:r>
          </a:p>
          <a:p>
            <a:pPr algn="ctr"/>
            <a:r>
              <a:rPr lang="pt-PT" sz="4000" dirty="0">
                <a:ln w="0"/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tipos de computadores?</a:t>
            </a:r>
            <a:endParaRPr lang="pt-PT" sz="4000" b="0" cap="none" spc="0" dirty="0">
              <a:ln w="0"/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12204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Google Shape;78;p15">
            <a:extLst>
              <a:ext uri="{FF2B5EF4-FFF2-40B4-BE49-F238E27FC236}">
                <a16:creationId xmlns:a16="http://schemas.microsoft.com/office/drawing/2014/main" id="{C9E25A10-A1D8-184B-8FFD-4DF6F9A40B2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45019123"/>
              </p:ext>
            </p:extLst>
          </p:nvPr>
        </p:nvGraphicFramePr>
        <p:xfrm>
          <a:off x="640861" y="1242299"/>
          <a:ext cx="10910277" cy="5122137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3805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048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07379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  <a:sym typeface="Roboto"/>
                        </a:rPr>
                        <a:t>Portátil</a:t>
                      </a:r>
                    </a:p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n" sz="2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  <a:sym typeface="Roboto"/>
                      </a:endParaRPr>
                    </a:p>
                    <a:p>
                      <a:pPr marL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2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  <a:sym typeface="Roboto"/>
                      </a:endParaRPr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PT" sz="22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  <a:sym typeface="Roboto"/>
                        </a:rPr>
                        <a:t>Um tipo de computador portátil que possui um teclado e um ecrã.</a:t>
                      </a:r>
                      <a:endParaRPr sz="2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  <a:sym typeface="Roboto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07379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  <a:sym typeface="Roboto"/>
                        </a:rPr>
                        <a:t>Computador Pessoal</a:t>
                      </a:r>
                      <a:endParaRPr lang="en" sz="2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  <a:sym typeface="Roboto"/>
                      </a:endParaRPr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2400" dirty="0">
                          <a:solidFill>
                            <a:srgbClr val="252525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  <a:sym typeface="Roboto"/>
                        </a:rPr>
                        <a:t>Um tipo de computador que não é portátil e geralmente fica em cima de uma mesa ou de uma secretária.</a:t>
                      </a:r>
                      <a:endParaRPr sz="2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  <a:sym typeface="Roboto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07379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400" b="1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  <a:sym typeface="Roboto"/>
                        </a:rPr>
                        <a:t>Tablet</a:t>
                      </a:r>
                      <a:endParaRPr lang="en" sz="2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  <a:sym typeface="Roboto"/>
                      </a:endParaRPr>
                    </a:p>
                  </a:txBody>
                  <a:tcPr marL="91425" marR="91425" marT="91425" marB="91425">
                    <a:lnL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PT" sz="2200" dirty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  <a:sym typeface="Roboto"/>
                        </a:rPr>
                        <a:t>Um tipo de computador plano e portátil.</a:t>
                      </a:r>
                      <a:endParaRPr sz="2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  <a:sym typeface="Roboto"/>
                      </a:endParaRPr>
                    </a:p>
                  </a:txBody>
                  <a:tcPr marL="91425" marR="91425" marT="91425" marB="91425" anchor="ctr">
                    <a:lnL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3692543"/>
                  </a:ext>
                </a:extLst>
              </a:tr>
            </a:tbl>
          </a:graphicData>
        </a:graphic>
      </p:graphicFrame>
      <p:pic>
        <p:nvPicPr>
          <p:cNvPr id="9" name="Google Shape;114;p18">
            <a:extLst>
              <a:ext uri="{FF2B5EF4-FFF2-40B4-BE49-F238E27FC236}">
                <a16:creationId xmlns:a16="http://schemas.microsoft.com/office/drawing/2014/main" id="{23E5E4F2-EBC5-2940-8917-3C47A861C793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45913" y="1808067"/>
            <a:ext cx="1037245" cy="97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15;p18">
            <a:extLst>
              <a:ext uri="{FF2B5EF4-FFF2-40B4-BE49-F238E27FC236}">
                <a16:creationId xmlns:a16="http://schemas.microsoft.com/office/drawing/2014/main" id="{2E6C93CA-A9A6-0D47-BE02-20EABC72065C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45913" y="3563316"/>
            <a:ext cx="1341009" cy="97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16;p18">
            <a:extLst>
              <a:ext uri="{FF2B5EF4-FFF2-40B4-BE49-F238E27FC236}">
                <a16:creationId xmlns:a16="http://schemas.microsoft.com/office/drawing/2014/main" id="{4F206190-6D37-DE4C-BB9E-1BBF58B11D90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832856" y="5261371"/>
            <a:ext cx="1295267" cy="9702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Retângulo 17">
            <a:extLst>
              <a:ext uri="{FF2B5EF4-FFF2-40B4-BE49-F238E27FC236}">
                <a16:creationId xmlns:a16="http://schemas.microsoft.com/office/drawing/2014/main" id="{EC7A431F-CA45-4047-AE78-6C0F46597993}"/>
              </a:ext>
            </a:extLst>
          </p:cNvPr>
          <p:cNvSpPr/>
          <p:nvPr/>
        </p:nvSpPr>
        <p:spPr>
          <a:xfrm>
            <a:off x="4536834" y="1312639"/>
            <a:ext cx="6945922" cy="15685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FA70711C-F7F6-8044-956F-47C2AC8C3ED0}"/>
              </a:ext>
            </a:extLst>
          </p:cNvPr>
          <p:cNvSpPr/>
          <p:nvPr/>
        </p:nvSpPr>
        <p:spPr>
          <a:xfrm>
            <a:off x="4536833" y="3019073"/>
            <a:ext cx="6945922" cy="15685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2C6597D9-A34D-BE42-AC32-C219DA4B1306}"/>
              </a:ext>
            </a:extLst>
          </p:cNvPr>
          <p:cNvSpPr/>
          <p:nvPr/>
        </p:nvSpPr>
        <p:spPr>
          <a:xfrm>
            <a:off x="4536833" y="4725897"/>
            <a:ext cx="6945922" cy="15685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E05D2227-E41E-492B-8916-E7B86549724F}"/>
              </a:ext>
            </a:extLst>
          </p:cNvPr>
          <p:cNvSpPr/>
          <p:nvPr/>
        </p:nvSpPr>
        <p:spPr>
          <a:xfrm>
            <a:off x="0" y="6620933"/>
            <a:ext cx="12192000" cy="237067"/>
          </a:xfrm>
          <a:prstGeom prst="rect">
            <a:avLst/>
          </a:prstGeom>
          <a:solidFill>
            <a:srgbClr val="253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grpSp>
        <p:nvGrpSpPr>
          <p:cNvPr id="19" name="Agrupar 18">
            <a:extLst>
              <a:ext uri="{FF2B5EF4-FFF2-40B4-BE49-F238E27FC236}">
                <a16:creationId xmlns:a16="http://schemas.microsoft.com/office/drawing/2014/main" id="{4C46662A-8998-4E8C-A79F-82E5E131698C}"/>
              </a:ext>
            </a:extLst>
          </p:cNvPr>
          <p:cNvGrpSpPr/>
          <p:nvPr/>
        </p:nvGrpSpPr>
        <p:grpSpPr>
          <a:xfrm>
            <a:off x="437451" y="396596"/>
            <a:ext cx="2240280" cy="743338"/>
            <a:chOff x="437451" y="396596"/>
            <a:chExt cx="2240280" cy="743338"/>
          </a:xfrm>
        </p:grpSpPr>
        <p:pic>
          <p:nvPicPr>
            <p:cNvPr id="20" name="Imagem 19" descr="Uma imagem com Gráficos, clipart, design gráfico&#10;&#10;Descrição gerada automaticamente">
              <a:extLst>
                <a:ext uri="{FF2B5EF4-FFF2-40B4-BE49-F238E27FC236}">
                  <a16:creationId xmlns:a16="http://schemas.microsoft.com/office/drawing/2014/main" id="{2AF433AF-799A-46B4-8F20-B2F5F71BA1D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37451" y="396596"/>
              <a:ext cx="2031429" cy="743338"/>
            </a:xfrm>
            <a:prstGeom prst="rect">
              <a:avLst/>
            </a:prstGeom>
          </p:spPr>
        </p:pic>
        <p:cxnSp>
          <p:nvCxnSpPr>
            <p:cNvPr id="21" name="Conexão Reta 4">
              <a:extLst>
                <a:ext uri="{FF2B5EF4-FFF2-40B4-BE49-F238E27FC236}">
                  <a16:creationId xmlns:a16="http://schemas.microsoft.com/office/drawing/2014/main" id="{1880E29D-FAA8-46FE-9973-11E2B2148011}"/>
                </a:ext>
              </a:extLst>
            </p:cNvPr>
            <p:cNvCxnSpPr>
              <a:cxnSpLocks/>
            </p:cNvCxnSpPr>
            <p:nvPr/>
          </p:nvCxnSpPr>
          <p:spPr>
            <a:xfrm>
              <a:off x="2677731" y="443485"/>
              <a:ext cx="0" cy="696449"/>
            </a:xfrm>
            <a:prstGeom prst="line">
              <a:avLst/>
            </a:prstGeom>
            <a:ln w="127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Retângulo 21">
            <a:extLst>
              <a:ext uri="{FF2B5EF4-FFF2-40B4-BE49-F238E27FC236}">
                <a16:creationId xmlns:a16="http://schemas.microsoft.com/office/drawing/2014/main" id="{DB358A77-DEA3-425C-A697-0EF95103E91D}"/>
              </a:ext>
            </a:extLst>
          </p:cNvPr>
          <p:cNvSpPr/>
          <p:nvPr/>
        </p:nvSpPr>
        <p:spPr>
          <a:xfrm>
            <a:off x="2886583" y="491266"/>
            <a:ext cx="3048655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pt-PT" sz="3000" dirty="0">
                <a:ln w="0"/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Palavras novas</a:t>
            </a:r>
            <a:endParaRPr lang="pt-PT" sz="3000" cap="none" spc="0" dirty="0">
              <a:ln w="0"/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6473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1413</TotalTime>
  <Words>960</Words>
  <Application>Microsoft Office PowerPoint</Application>
  <PresentationFormat>Ecrã Panorâmico</PresentationFormat>
  <Paragraphs>141</Paragraphs>
  <Slides>26</Slides>
  <Notes>26</Notes>
  <HiddenSlides>0</HiddenSlides>
  <MMClips>1</MMClips>
  <ScaleCrop>false</ScaleCrop>
  <HeadingPairs>
    <vt:vector size="6" baseType="variant">
      <vt:variant>
        <vt:lpstr>Tipos de letra usados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26</vt:i4>
      </vt:variant>
    </vt:vector>
  </HeadingPairs>
  <TitlesOfParts>
    <vt:vector size="33" baseType="lpstr">
      <vt:lpstr>Arial</vt:lpstr>
      <vt:lpstr>Calibri</vt:lpstr>
      <vt:lpstr>Calibri Light</vt:lpstr>
      <vt:lpstr>Helvetica</vt:lpstr>
      <vt:lpstr>Roboto</vt:lpstr>
      <vt:lpstr>Verdana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Rodolfo Duarte Pinto</dc:creator>
  <cp:lastModifiedBy>Rodolfo Duarte Pinto</cp:lastModifiedBy>
  <cp:revision>24</cp:revision>
  <cp:lastPrinted>2024-03-04T11:54:45Z</cp:lastPrinted>
  <dcterms:created xsi:type="dcterms:W3CDTF">2022-01-04T11:39:04Z</dcterms:created>
  <dcterms:modified xsi:type="dcterms:W3CDTF">2024-03-04T11:54:55Z</dcterms:modified>
</cp:coreProperties>
</file>